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22"/>
  </p:notesMasterIdLst>
  <p:handoutMasterIdLst>
    <p:handoutMasterId r:id="rId23"/>
  </p:handoutMasterIdLst>
  <p:sldIdLst>
    <p:sldId id="277" r:id="rId5"/>
    <p:sldId id="260" r:id="rId6"/>
    <p:sldId id="296" r:id="rId7"/>
    <p:sldId id="286" r:id="rId8"/>
    <p:sldId id="285" r:id="rId9"/>
    <p:sldId id="283" r:id="rId10"/>
    <p:sldId id="284" r:id="rId11"/>
    <p:sldId id="282" r:id="rId12"/>
    <p:sldId id="287" r:id="rId13"/>
    <p:sldId id="288" r:id="rId14"/>
    <p:sldId id="289" r:id="rId15"/>
    <p:sldId id="293" r:id="rId16"/>
    <p:sldId id="290" r:id="rId17"/>
    <p:sldId id="291" r:id="rId18"/>
    <p:sldId id="292" r:id="rId19"/>
    <p:sldId id="280" r:id="rId20"/>
    <p:sldId id="269" r:id="rId21"/>
  </p:sldIdLst>
  <p:sldSz cx="12188825" cy="6858000"/>
  <p:notesSz cx="6870700" cy="9931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686">
          <p15:clr>
            <a:srgbClr val="A4A3A4"/>
          </p15:clr>
        </p15:guide>
        <p15:guide id="2" orient="horz" pos="833">
          <p15:clr>
            <a:srgbClr val="A4A3A4"/>
          </p15:clr>
        </p15:guide>
        <p15:guide id="3" orient="horz" pos="432">
          <p15:clr>
            <a:srgbClr val="A4A3A4"/>
          </p15:clr>
        </p15:guide>
        <p15:guide id="4" orient="horz" pos="4001">
          <p15:clr>
            <a:srgbClr val="A4A3A4"/>
          </p15:clr>
        </p15:guide>
        <p15:guide id="5" pos="309">
          <p15:clr>
            <a:srgbClr val="A4A3A4"/>
          </p15:clr>
        </p15:guide>
        <p15:guide id="6" pos="7294">
          <p15:clr>
            <a:srgbClr val="A4A3A4"/>
          </p15:clr>
        </p15:guide>
        <p15:guide id="7" pos="384">
          <p15:clr>
            <a:srgbClr val="A4A3A4"/>
          </p15:clr>
        </p15:guide>
        <p15:guide id="8" pos="7367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8" userDrawn="1">
          <p15:clr>
            <a:srgbClr val="A4A3A4"/>
          </p15:clr>
        </p15:guide>
        <p15:guide id="2" pos="2164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473" autoAdjust="0"/>
    <p:restoredTop sz="94695" autoAdjust="0"/>
  </p:normalViewPr>
  <p:slideViewPr>
    <p:cSldViewPr snapToGrid="0">
      <p:cViewPr varScale="1">
        <p:scale>
          <a:sx n="111" d="100"/>
          <a:sy n="111" d="100"/>
        </p:scale>
        <p:origin x="768" y="96"/>
      </p:cViewPr>
      <p:guideLst>
        <p:guide orient="horz" pos="3686"/>
        <p:guide orient="horz" pos="833"/>
        <p:guide orient="horz" pos="432"/>
        <p:guide orient="horz" pos="4001"/>
        <p:guide pos="309"/>
        <p:guide pos="7294"/>
        <p:guide pos="384"/>
        <p:guide pos="7367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83" d="100"/>
          <a:sy n="83" d="100"/>
        </p:scale>
        <p:origin x="-2859" y="-45"/>
      </p:cViewPr>
      <p:guideLst>
        <p:guide orient="horz" pos="3128"/>
        <p:guide pos="216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7303" cy="496570"/>
          </a:xfrm>
          <a:prstGeom prst="rect">
            <a:avLst/>
          </a:prstGeom>
        </p:spPr>
        <p:txBody>
          <a:bodyPr vert="horz" lIns="96012" tIns="48006" rIns="96012" bIns="48006" rtlCol="0"/>
          <a:lstStyle>
            <a:lvl1pPr algn="l">
              <a:defRPr sz="1300"/>
            </a:lvl1pPr>
          </a:lstStyle>
          <a:p>
            <a:endParaRPr sz="80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91807" y="0"/>
            <a:ext cx="2977303" cy="496570"/>
          </a:xfrm>
          <a:prstGeom prst="rect">
            <a:avLst/>
          </a:prstGeom>
        </p:spPr>
        <p:txBody>
          <a:bodyPr vert="horz" lIns="96012" tIns="48006" rIns="96012" bIns="48006" rtlCol="0"/>
          <a:lstStyle>
            <a:lvl1pPr algn="r">
              <a:defRPr sz="1300"/>
            </a:lvl1pPr>
          </a:lstStyle>
          <a:p>
            <a:fld id="{ADC8481E-7A05-4419-A0A4-6DD2DF21DBC6}" type="datetimeFigureOut">
              <a:rPr lang="en-US" sz="800"/>
              <a:t>10/17/2025</a:t>
            </a:fld>
            <a:endParaRPr sz="80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433106"/>
            <a:ext cx="2977303" cy="496570"/>
          </a:xfrm>
          <a:prstGeom prst="rect">
            <a:avLst/>
          </a:prstGeom>
        </p:spPr>
        <p:txBody>
          <a:bodyPr vert="horz" lIns="96012" tIns="48006" rIns="96012" bIns="48006" rtlCol="0" anchor="b"/>
          <a:lstStyle>
            <a:lvl1pPr algn="l">
              <a:defRPr sz="1300"/>
            </a:lvl1pPr>
          </a:lstStyle>
          <a:p>
            <a:endParaRPr sz="80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91807" y="9433106"/>
            <a:ext cx="2977303" cy="496570"/>
          </a:xfrm>
          <a:prstGeom prst="rect">
            <a:avLst/>
          </a:prstGeom>
        </p:spPr>
        <p:txBody>
          <a:bodyPr vert="horz" lIns="96012" tIns="48006" rIns="96012" bIns="48006" rtlCol="0" anchor="b"/>
          <a:lstStyle>
            <a:lvl1pPr algn="r">
              <a:defRPr sz="1300"/>
            </a:lvl1pPr>
          </a:lstStyle>
          <a:p>
            <a:fld id="{2F64E519-52BF-49B4-853B-27B289441D69}" type="slidenum">
              <a:rPr sz="800"/>
              <a:t>‹#›</a:t>
            </a:fld>
            <a:endParaRPr sz="800"/>
          </a:p>
        </p:txBody>
      </p:sp>
    </p:spTree>
    <p:extLst>
      <p:ext uri="{BB962C8B-B14F-4D97-AF65-F5344CB8AC3E}">
        <p14:creationId xmlns:p14="http://schemas.microsoft.com/office/powerpoint/2010/main" val="277243938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7303" cy="496570"/>
          </a:xfrm>
          <a:prstGeom prst="rect">
            <a:avLst/>
          </a:prstGeom>
        </p:spPr>
        <p:txBody>
          <a:bodyPr vert="horz" lIns="96012" tIns="48006" rIns="96012" bIns="48006" rtlCol="0"/>
          <a:lstStyle>
            <a:lvl1pPr algn="l">
              <a:defRPr sz="8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91807" y="0"/>
            <a:ext cx="2977303" cy="496570"/>
          </a:xfrm>
          <a:prstGeom prst="rect">
            <a:avLst/>
          </a:prstGeom>
        </p:spPr>
        <p:txBody>
          <a:bodyPr vert="horz" lIns="96012" tIns="48006" rIns="96012" bIns="48006" rtlCol="0"/>
          <a:lstStyle>
            <a:lvl1pPr algn="r">
              <a:defRPr sz="800"/>
            </a:lvl1pPr>
          </a:lstStyle>
          <a:p>
            <a:fld id="{06D45B96-3D6A-498D-B2F0-1E3BE332B42F}" type="datetimeFigureOut">
              <a:rPr lang="en-US"/>
              <a:pPr/>
              <a:t>10/17/2025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54025" y="820738"/>
            <a:ext cx="5975350" cy="33623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012" tIns="48006" rIns="96012" bIns="48006" rtlCol="0" anchor="ctr"/>
          <a:lstStyle/>
          <a:p>
            <a:endParaRPr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267" y="4496500"/>
            <a:ext cx="5510987" cy="4692000"/>
          </a:xfrm>
          <a:prstGeom prst="rect">
            <a:avLst/>
          </a:prstGeom>
        </p:spPr>
        <p:txBody>
          <a:bodyPr vert="horz" lIns="96012" tIns="48006" rIns="96012" bIns="48006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  <a:p>
            <a:pPr lvl="5"/>
            <a:r>
              <a:t>Six</a:t>
            </a:r>
          </a:p>
          <a:p>
            <a:pPr lvl="6"/>
            <a:r>
              <a:t>Seven</a:t>
            </a:r>
          </a:p>
          <a:p>
            <a:pPr lvl="7"/>
            <a:r>
              <a:t>Eight</a:t>
            </a:r>
          </a:p>
          <a:p>
            <a:pPr lvl="8"/>
            <a:r>
              <a:t>nine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433106"/>
            <a:ext cx="2977303" cy="496570"/>
          </a:xfrm>
          <a:prstGeom prst="rect">
            <a:avLst/>
          </a:prstGeom>
        </p:spPr>
        <p:txBody>
          <a:bodyPr vert="horz" lIns="96012" tIns="48006" rIns="96012" bIns="48006" rtlCol="0" anchor="b"/>
          <a:lstStyle>
            <a:lvl1pPr algn="l">
              <a:defRPr sz="8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91807" y="9433106"/>
            <a:ext cx="2977303" cy="496570"/>
          </a:xfrm>
          <a:prstGeom prst="rect">
            <a:avLst/>
          </a:prstGeom>
        </p:spPr>
        <p:txBody>
          <a:bodyPr vert="horz" lIns="96012" tIns="48006" rIns="96012" bIns="48006" rtlCol="0" anchor="b"/>
          <a:lstStyle>
            <a:lvl1pPr algn="r">
              <a:defRPr sz="800"/>
            </a:lvl1pPr>
          </a:lstStyle>
          <a:p>
            <a:fld id="{48F8BA1D-C711-49BA-9AF8-9EDF82793BF3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0092229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171450" indent="-171450" algn="l" defTabSz="914400" rtl="0" eaLnBrk="1" latinLnBrk="0" hangingPunct="1">
      <a:buFont typeface="Wingdings" panose="05000000000000000000" pitchFamily="2" charset="2"/>
      <a:buChar char="§"/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365760" indent="-171450" algn="l" defTabSz="914400" rtl="0" eaLnBrk="1" latinLnBrk="0" hangingPunct="1">
      <a:buFont typeface="Arial" panose="020B0604020202020204" pitchFamily="34" charset="0"/>
      <a:buChar char="–"/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640080" indent="-171450" algn="l" defTabSz="914400" rtl="0" eaLnBrk="1" latinLnBrk="0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914400" indent="-171450" algn="l" defTabSz="914400" rtl="0" eaLnBrk="1" latinLnBrk="0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188720" indent="-171450" algn="l" defTabSz="914400" rtl="0" eaLnBrk="1" latinLnBrk="0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1463040" indent="-171450" algn="l" defTabSz="914400" rtl="0" eaLnBrk="1" latinLnBrk="0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1737360" indent="-171450" algn="l" defTabSz="914400" rtl="0" eaLnBrk="1" latinLnBrk="0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2011680" indent="-171450" algn="l" defTabSz="914400" rtl="0" eaLnBrk="1" latinLnBrk="0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2286000" indent="-171450" algn="l" defTabSz="914400" rtl="0" eaLnBrk="1" latinLnBrk="0" hangingPunct="1">
      <a:buFont typeface="Arial" panose="020B0604020202020204" pitchFamily="34" charset="0"/>
      <a:buChar char="•"/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F8BA1D-C711-49BA-9AF8-9EDF82793BF3}" type="slidenum">
              <a:rPr lang="en-US" altLang="ja-JP" smtClean="0"/>
              <a:pPr/>
              <a:t>1</a:t>
            </a:fld>
            <a:endParaRPr lang="en-US" altLang="ja-JP"/>
          </a:p>
        </p:txBody>
      </p:sp>
      <p:sp>
        <p:nvSpPr>
          <p:cNvPr id="6" name="スライド イメージ プレースホルダー 5"/>
          <p:cNvSpPr>
            <a:spLocks noGrp="1" noRot="1" noChangeAspect="1"/>
          </p:cNvSpPr>
          <p:nvPr>
            <p:ph type="sldImg"/>
          </p:nvPr>
        </p:nvSpPr>
        <p:spPr>
          <a:xfrm>
            <a:off x="454025" y="820738"/>
            <a:ext cx="5973763" cy="3362325"/>
          </a:xfrm>
        </p:spPr>
      </p:sp>
      <p:sp>
        <p:nvSpPr>
          <p:cNvPr id="7" name="ノート プレースホルダー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915322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54025" y="820738"/>
            <a:ext cx="5973763" cy="3362325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F8BA1D-C711-49BA-9AF8-9EDF82793BF3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2992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F32724-8702-E56F-217F-CE615DB3F6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74212F8-E14C-F6BE-A029-EFEB1B9A443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454025" y="820738"/>
            <a:ext cx="5973763" cy="3362325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BF534CB-86CA-568A-42F1-CC92C7A47D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1188D3-7497-8DD7-89B9-EC799D5A20E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F8BA1D-C711-49BA-9AF8-9EDF82793BF3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6736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8DD797-9350-4010-9EF7-F1B8F0B806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6E8BC70-C021-636E-DE93-666B582E41C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454025" y="820738"/>
            <a:ext cx="5973763" cy="3362325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281A409-92FF-8744-FBFB-4DC6C37880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E2EA4A-19A7-E705-0353-FC585E18516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F8BA1D-C711-49BA-9AF8-9EDF82793BF3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7597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0EF21B-7EDD-E062-A425-125362AC44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217AEEA-A831-8A68-B9E1-33463051A31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454025" y="820738"/>
            <a:ext cx="5973763" cy="3362325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082C0B9-1143-3CAC-0CAE-A74BD1424D5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92286C-8573-626F-D8D2-ED2EEF1AAC6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F8BA1D-C711-49BA-9AF8-9EDF82793BF3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0587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9400F4-EBD7-1D9E-A175-8513C86F2B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6A07CA4-8CB9-3102-C0A9-EC462B26283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454025" y="820738"/>
            <a:ext cx="5973763" cy="3362325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BA334BE-E9D6-2363-C434-8C2BD445CA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0445C1-F4F4-E1D1-70B1-60A24EAD958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F8BA1D-C711-49BA-9AF8-9EDF82793BF3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91677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C529E5-FA24-4127-AC8D-8370FF6C27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596D429-8552-76DB-5CA6-F2C5BF5C5DC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454025" y="820738"/>
            <a:ext cx="5973763" cy="3362325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C968F66-D445-2F7E-8378-E35E542B277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2B719D-D2B7-F4CC-AF9B-295E1422FF5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F8BA1D-C711-49BA-9AF8-9EDF82793BF3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468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88E2EE-E3B2-88F0-0DF3-651F834EA6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5A58A0C-8D76-EB48-C9FA-C8FF99EABBA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454025" y="820738"/>
            <a:ext cx="5973763" cy="3362325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51300A1-1391-03F9-EFC4-714ED574269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D134D9-3ADF-25DA-71C5-C8B0D9AF528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8F8BA1D-C711-49BA-9AF8-9EDF82793BF3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6122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A8269864-7CC9-417D-A00B-43E388C7A375}"/>
              </a:ext>
            </a:extLst>
          </p:cNvPr>
          <p:cNvSpPr/>
          <p:nvPr userDrawn="1"/>
        </p:nvSpPr>
        <p:spPr>
          <a:xfrm>
            <a:off x="-3" y="2730500"/>
            <a:ext cx="12186905" cy="4127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pic>
        <p:nvPicPr>
          <p:cNvPr id="10" name="図 9">
            <a:extLst>
              <a:ext uri="{FF2B5EF4-FFF2-40B4-BE49-F238E27FC236}">
                <a16:creationId xmlns:a16="http://schemas.microsoft.com/office/drawing/2014/main" id="{6FF95778-A6FD-4D64-A8CF-C35AC9F335D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3454" y="2057575"/>
            <a:ext cx="2646260" cy="2646000"/>
          </a:xfrm>
          <a:prstGeom prst="rect">
            <a:avLst/>
          </a:prstGeom>
        </p:spPr>
      </p:pic>
      <p:sp>
        <p:nvSpPr>
          <p:cNvPr id="37" name="テキスト プレースホルダー 5"/>
          <p:cNvSpPr>
            <a:spLocks noGrp="1"/>
          </p:cNvSpPr>
          <p:nvPr>
            <p:ph type="body" sz="quarter" idx="15" hasCustomPrompt="1"/>
          </p:nvPr>
        </p:nvSpPr>
        <p:spPr>
          <a:xfrm>
            <a:off x="649261" y="4479641"/>
            <a:ext cx="5573712" cy="390525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Date 18pt (e.g., October 1, 2015)</a:t>
            </a:r>
            <a:endParaRPr kumimoji="1" lang="ja-JP" altLang="en-US" dirty="0"/>
          </a:p>
        </p:txBody>
      </p:sp>
      <p:sp>
        <p:nvSpPr>
          <p:cNvPr id="38" name="テキスト プレースホルダー 5"/>
          <p:cNvSpPr>
            <a:spLocks noGrp="1"/>
          </p:cNvSpPr>
          <p:nvPr>
            <p:ph type="body" sz="quarter" idx="16" hasCustomPrompt="1"/>
          </p:nvPr>
        </p:nvSpPr>
        <p:spPr>
          <a:xfrm>
            <a:off x="649261" y="5037138"/>
            <a:ext cx="5573712" cy="28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Presenter 18pt</a:t>
            </a:r>
          </a:p>
        </p:txBody>
      </p:sp>
      <p:sp>
        <p:nvSpPr>
          <p:cNvPr id="39" name="テキスト プレースホルダー 5"/>
          <p:cNvSpPr>
            <a:spLocks noGrp="1"/>
          </p:cNvSpPr>
          <p:nvPr>
            <p:ph type="body" sz="quarter" idx="17" hasCustomPrompt="1"/>
          </p:nvPr>
        </p:nvSpPr>
        <p:spPr>
          <a:xfrm>
            <a:off x="649261" y="5328271"/>
            <a:ext cx="5573712" cy="28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Title 18pt</a:t>
            </a:r>
          </a:p>
        </p:txBody>
      </p:sp>
      <p:sp>
        <p:nvSpPr>
          <p:cNvPr id="40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>
            <a:off x="649261" y="5617007"/>
            <a:ext cx="5573712" cy="28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zh-CN" dirty="0"/>
              <a:t>Department / Company name 18pt</a:t>
            </a:r>
            <a:endParaRPr kumimoji="1" lang="ja-JP" altLang="en-US" dirty="0"/>
          </a:p>
        </p:txBody>
      </p:sp>
      <p:sp>
        <p:nvSpPr>
          <p:cNvPr id="54" name="タイトル 6"/>
          <p:cNvSpPr>
            <a:spLocks noGrp="1"/>
          </p:cNvSpPr>
          <p:nvPr>
            <p:ph type="title" hasCustomPrompt="1"/>
          </p:nvPr>
        </p:nvSpPr>
        <p:spPr>
          <a:xfrm>
            <a:off x="649261" y="3204000"/>
            <a:ext cx="7891200" cy="9108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Presentation Title, Arial 30pt Title Case</a:t>
            </a:r>
          </a:p>
        </p:txBody>
      </p:sp>
      <p:sp>
        <p:nvSpPr>
          <p:cNvPr id="36" name="正方形/長方形 35"/>
          <p:cNvSpPr/>
          <p:nvPr userDrawn="1"/>
        </p:nvSpPr>
        <p:spPr>
          <a:xfrm>
            <a:off x="1917" y="833"/>
            <a:ext cx="12186908" cy="6857167"/>
          </a:xfrm>
          <a:prstGeom prst="rect">
            <a:avLst/>
          </a:prstGeom>
          <a:noFill/>
          <a:ln w="1270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591E99FF-2BBD-4C5B-B5DB-33A8AEEA5DC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175"/>
          <a:stretch/>
        </p:blipFill>
        <p:spPr>
          <a:xfrm>
            <a:off x="641693" y="497640"/>
            <a:ext cx="1139400" cy="719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039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hoto on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3" hasCustomPrompt="1"/>
          </p:nvPr>
        </p:nvSpPr>
        <p:spPr>
          <a:xfrm>
            <a:off x="649262" y="3595688"/>
            <a:ext cx="10916164" cy="2578284"/>
          </a:xfrm>
          <a:prstGeom prst="rect">
            <a:avLst/>
          </a:prstGeom>
          <a:solidFill>
            <a:srgbClr val="4B4F54"/>
          </a:solidFill>
        </p:spPr>
        <p:txBody>
          <a:bodyPr tIns="731520"/>
          <a:lstStyle>
            <a:lvl1pPr marL="0" indent="0" algn="ctr">
              <a:spcBef>
                <a:spcPts val="0"/>
              </a:spcBef>
              <a:buNone/>
              <a:defRPr>
                <a:solidFill>
                  <a:srgbClr val="FFFFFF"/>
                </a:solidFill>
              </a:defRPr>
            </a:lvl1pPr>
          </a:lstStyle>
          <a:p>
            <a:r>
              <a:rPr lang="en-US" altLang="ja-JP" dirty="0"/>
              <a:t>Click icon to add picture</a:t>
            </a:r>
            <a:endParaRPr lang="ja-JP" altLang="en-US" dirty="0"/>
          </a:p>
        </p:txBody>
      </p:sp>
      <p:sp>
        <p:nvSpPr>
          <p:cNvPr id="10" name="テキスト プレースホルダー 3"/>
          <p:cNvSpPr>
            <a:spLocks noGrp="1"/>
          </p:cNvSpPr>
          <p:nvPr>
            <p:ph type="body" sz="quarter" idx="14" hasCustomPrompt="1"/>
          </p:nvPr>
        </p:nvSpPr>
        <p:spPr>
          <a:xfrm>
            <a:off x="670214" y="1382713"/>
            <a:ext cx="10905835" cy="1994332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  <a:lvl2pPr>
              <a:defRPr baseline="0">
                <a:solidFill>
                  <a:schemeClr val="tx1"/>
                </a:solidFill>
              </a:defRPr>
            </a:lvl2pPr>
            <a:lvl3pPr>
              <a:defRPr baseline="0">
                <a:solidFill>
                  <a:schemeClr val="tx1"/>
                </a:solidFill>
              </a:defRPr>
            </a:lvl3pPr>
            <a:lvl4pPr>
              <a:defRPr baseline="0">
                <a:solidFill>
                  <a:schemeClr val="tx1"/>
                </a:solidFill>
              </a:defRPr>
            </a:lvl4pPr>
            <a:lvl5pPr>
              <a:defRPr baseline="0">
                <a:solidFill>
                  <a:schemeClr val="tx1"/>
                </a:solidFill>
              </a:defRPr>
            </a:lvl5pPr>
          </a:lstStyle>
          <a:p>
            <a:pPr lvl="0"/>
            <a:r>
              <a:rPr kumimoji="1" lang="en-US" altLang="ja-JP" dirty="0"/>
              <a:t>Body text, Arial 24pt</a:t>
            </a:r>
          </a:p>
          <a:p>
            <a:pPr lvl="1"/>
            <a:r>
              <a:rPr lang="en-US" altLang="ja-JP" dirty="0"/>
              <a:t>Second level</a:t>
            </a:r>
            <a:endParaRPr lang="ja-JP" altLang="en-US" dirty="0"/>
          </a:p>
          <a:p>
            <a:pPr lvl="2"/>
            <a:r>
              <a:rPr lang="en-US" altLang="ja-JP" dirty="0"/>
              <a:t>Third level</a:t>
            </a:r>
            <a:endParaRPr lang="ja-JP" altLang="en-US" dirty="0"/>
          </a:p>
          <a:p>
            <a:pPr lvl="3"/>
            <a:r>
              <a:rPr lang="en-US" altLang="ja-JP" dirty="0"/>
              <a:t>Fourth level</a:t>
            </a:r>
            <a:endParaRPr lang="ja-JP" altLang="en-US" dirty="0"/>
          </a:p>
          <a:p>
            <a:pPr lvl="4"/>
            <a:r>
              <a:rPr lang="en-US" altLang="ja-JP" dirty="0"/>
              <a:t>Fifth level</a:t>
            </a:r>
            <a:endParaRPr kumimoji="1" lang="ja-JP" altLang="en-US" dirty="0"/>
          </a:p>
        </p:txBody>
      </p:sp>
      <p:sp>
        <p:nvSpPr>
          <p:cNvPr id="5" name="タイトル 1"/>
          <p:cNvSpPr>
            <a:spLocks noGrp="1"/>
          </p:cNvSpPr>
          <p:nvPr>
            <p:ph type="title" hasCustomPrompt="1"/>
          </p:nvPr>
        </p:nvSpPr>
        <p:spPr>
          <a:xfrm>
            <a:off x="649261" y="461572"/>
            <a:ext cx="10916165" cy="52322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altLang="ja-JP" dirty="0"/>
              <a:t>Headline, Arial 30pt Title Case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205324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-Frame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88825" cy="6173972"/>
          </a:xfrm>
          <a:prstGeom prst="rect">
            <a:avLst/>
          </a:prstGeom>
          <a:solidFill>
            <a:srgbClr val="4B4F54"/>
          </a:solidFill>
        </p:spPr>
        <p:txBody>
          <a:bodyPr tIns="2286000"/>
          <a:lstStyle>
            <a:lvl1pPr marL="0" indent="0" algn="ctr">
              <a:buNone/>
              <a:defRPr>
                <a:solidFill>
                  <a:srgbClr val="FFFFFF"/>
                </a:solidFill>
              </a:defRPr>
            </a:lvl1pPr>
          </a:lstStyle>
          <a:p>
            <a:r>
              <a:rPr lang="en-US" altLang="ja-JP" dirty="0"/>
              <a:t>Click icon to add picture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694497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title" hasCustomPrompt="1"/>
          </p:nvPr>
        </p:nvSpPr>
        <p:spPr>
          <a:xfrm>
            <a:off x="649261" y="461572"/>
            <a:ext cx="10916165" cy="52322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altLang="ja-JP" dirty="0"/>
              <a:t>Headline, Arial 30pt Title Case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912057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6"/>
          <p:cNvSpPr/>
          <p:nvPr userDrawn="1"/>
        </p:nvSpPr>
        <p:spPr bwMode="ltGray">
          <a:xfrm>
            <a:off x="0" y="0"/>
            <a:ext cx="12188825" cy="617397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pic>
        <p:nvPicPr>
          <p:cNvPr id="30" name="図 2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88825" cy="6858244"/>
          </a:xfrm>
          <a:prstGeom prst="rect">
            <a:avLst/>
          </a:prstGeom>
        </p:spPr>
      </p:pic>
      <p:sp>
        <p:nvSpPr>
          <p:cNvPr id="6" name="タイトル 1"/>
          <p:cNvSpPr>
            <a:spLocks noGrp="1"/>
          </p:cNvSpPr>
          <p:nvPr>
            <p:ph type="title" hasCustomPrompt="1"/>
          </p:nvPr>
        </p:nvSpPr>
        <p:spPr>
          <a:xfrm>
            <a:off x="489600" y="2905200"/>
            <a:ext cx="10916165" cy="52322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kumimoji="1" lang="en-US" altLang="ja-JP" dirty="0"/>
              <a:t>Section Divider, Arial 30pt Title Case</a:t>
            </a:r>
            <a:endParaRPr kumimoji="1" lang="ja-JP" altLang="en-US" dirty="0"/>
          </a:p>
        </p:txBody>
      </p:sp>
      <p:sp>
        <p:nvSpPr>
          <p:cNvPr id="7" name="正方形/長方形 6"/>
          <p:cNvSpPr/>
          <p:nvPr userDrawn="1"/>
        </p:nvSpPr>
        <p:spPr>
          <a:xfrm>
            <a:off x="1917" y="833"/>
            <a:ext cx="12186908" cy="6857167"/>
          </a:xfrm>
          <a:prstGeom prst="rect">
            <a:avLst/>
          </a:prstGeom>
          <a:noFill/>
          <a:ln w="1270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7821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oti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/>
          <p:cNvSpPr txBox="1"/>
          <p:nvPr userDrawn="1"/>
        </p:nvSpPr>
        <p:spPr>
          <a:xfrm>
            <a:off x="1780926" y="1364418"/>
            <a:ext cx="864610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2D2D2D"/>
              </a:buClr>
              <a:buSzTx/>
              <a:buFont typeface="+mj-lt"/>
              <a:buNone/>
              <a:tabLst>
                <a:tab pos="10744200" algn="dec"/>
              </a:tabLst>
              <a:defRPr/>
            </a:pPr>
            <a:r>
              <a:rPr kumimoji="1" lang="en-US" altLang="ja-JP" sz="5400" b="1" i="0" u="none" strike="noStrike" kern="1200" cap="none" spc="0" normalizeH="0" baseline="0" noProof="0" dirty="0">
                <a:ln>
                  <a:noFill/>
                </a:ln>
                <a:solidFill>
                  <a:schemeClr val="accent6"/>
                </a:solidFill>
                <a:effectLst/>
                <a:uLnTx/>
                <a:uFillTx/>
                <a:latin typeface="Arial" panose="020B0604020202020204" pitchFamily="34" charset="0"/>
                <a:ea typeface="メイリオ" panose="020B0604030504040204" pitchFamily="50" charset="-128"/>
                <a:cs typeface="+mn-cs"/>
              </a:rPr>
              <a:t>Notice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2D2D2D"/>
              </a:buClr>
              <a:buSzTx/>
              <a:buFont typeface="+mj-lt"/>
              <a:buNone/>
              <a:tabLst>
                <a:tab pos="10744200" algn="dec"/>
              </a:tabLst>
              <a:defRPr/>
            </a:pPr>
            <a:endParaRPr kumimoji="1" lang="en-US" altLang="ja-JP" sz="1400" b="0" i="0" u="none" strike="noStrike" kern="1200" cap="none" spc="0" normalizeH="0" baseline="0" noProof="0" dirty="0">
              <a:ln>
                <a:noFill/>
              </a:ln>
              <a:solidFill>
                <a:srgbClr val="2D2D2D"/>
              </a:solidFill>
              <a:effectLst/>
              <a:uLnTx/>
              <a:uFillTx/>
              <a:latin typeface="Arial" panose="020B0604020202020204" pitchFamily="34" charset="0"/>
              <a:ea typeface="メイリオ" panose="020B0604030504040204" pitchFamily="50" charset="-128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2D2D2D"/>
              </a:buClr>
              <a:buSzTx/>
              <a:buFont typeface="+mj-lt"/>
              <a:buNone/>
              <a:tabLst>
                <a:tab pos="10744200" algn="dec"/>
              </a:tabLst>
              <a:defRPr/>
            </a:pPr>
            <a:r>
              <a:rPr kumimoji="1" lang="en-US" altLang="ja-JP" sz="3200" b="0" i="0" u="none" strike="noStrike" kern="1200" cap="none" spc="0" normalizeH="0" baseline="0" noProof="0" dirty="0">
                <a:ln>
                  <a:noFill/>
                </a:ln>
                <a:solidFill>
                  <a:srgbClr val="2D2D2D"/>
                </a:solidFill>
                <a:effectLst/>
                <a:uLnTx/>
                <a:uFillTx/>
                <a:latin typeface="Arial" panose="020B0604020202020204" pitchFamily="34" charset="0"/>
                <a:ea typeface="メイリオ" panose="020B0604030504040204" pitchFamily="50" charset="-128"/>
                <a:cs typeface="+mn-cs"/>
              </a:rPr>
              <a:t>You may not copy or disclose to any third party without prior written consent with TEL.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2D2D2D"/>
              </a:buClr>
              <a:buSzTx/>
              <a:buFont typeface="+mj-lt"/>
              <a:buNone/>
              <a:tabLst>
                <a:tab pos="10744200" algn="dec"/>
              </a:tabLst>
              <a:defRPr/>
            </a:pPr>
            <a:endParaRPr kumimoji="1" lang="en-US" altLang="ja-JP" sz="3200" b="0" i="0" u="none" strike="noStrike" kern="1200" cap="none" spc="0" normalizeH="0" baseline="0" noProof="0" dirty="0">
              <a:ln>
                <a:noFill/>
              </a:ln>
              <a:solidFill>
                <a:srgbClr val="2D2D2D"/>
              </a:solidFill>
              <a:effectLst/>
              <a:uLnTx/>
              <a:uFillTx/>
              <a:latin typeface="Arial" panose="020B0604020202020204" pitchFamily="34" charset="0"/>
              <a:ea typeface="メイリオ" panose="020B0604030504040204" pitchFamily="50" charset="-128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2D2D2D"/>
              </a:buClr>
              <a:buSzTx/>
              <a:buFont typeface="+mj-lt"/>
              <a:buNone/>
              <a:tabLst>
                <a:tab pos="10744200" algn="dec"/>
              </a:tabLst>
              <a:defRPr/>
            </a:pPr>
            <a:r>
              <a:rPr kumimoji="1" lang="en-US" altLang="ja-JP" sz="3200" b="0" i="0" u="none" strike="noStrike" kern="1200" cap="none" spc="0" normalizeH="0" baseline="0" noProof="0" dirty="0">
                <a:ln>
                  <a:noFill/>
                </a:ln>
                <a:solidFill>
                  <a:srgbClr val="2D2D2D"/>
                </a:solidFill>
                <a:effectLst/>
                <a:uLnTx/>
                <a:uFillTx/>
                <a:latin typeface="Arial" panose="020B0604020202020204" pitchFamily="34" charset="0"/>
                <a:ea typeface="メイリオ" panose="020B0604030504040204" pitchFamily="50" charset="-128"/>
                <a:cs typeface="+mn-cs"/>
              </a:rPr>
              <a:t>Tokyo Electron</a:t>
            </a:r>
          </a:p>
        </p:txBody>
      </p:sp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BE40CE49-8C3B-44F3-880C-243E38ED8FB1}"/>
              </a:ext>
            </a:extLst>
          </p:cNvPr>
          <p:cNvGrpSpPr/>
          <p:nvPr userDrawn="1"/>
        </p:nvGrpSpPr>
        <p:grpSpPr>
          <a:xfrm>
            <a:off x="3756755" y="5543229"/>
            <a:ext cx="5235118" cy="315471"/>
            <a:chOff x="3911460" y="5345929"/>
            <a:chExt cx="5235118" cy="315471"/>
          </a:xfrm>
        </p:grpSpPr>
        <p:pic>
          <p:nvPicPr>
            <p:cNvPr id="5" name="図 4">
              <a:extLst>
                <a:ext uri="{FF2B5EF4-FFF2-40B4-BE49-F238E27FC236}">
                  <a16:creationId xmlns:a16="http://schemas.microsoft.com/office/drawing/2014/main" id="{DADD96AA-EAFC-4591-BDAE-C9E3CE3C4FC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9307" b="24041"/>
            <a:stretch/>
          </p:blipFill>
          <p:spPr>
            <a:xfrm>
              <a:off x="3911460" y="5397999"/>
              <a:ext cx="436264" cy="203992"/>
            </a:xfrm>
            <a:prstGeom prst="rect">
              <a:avLst/>
            </a:prstGeom>
          </p:spPr>
        </p:pic>
        <p:sp>
          <p:nvSpPr>
            <p:cNvPr id="6" name="テキスト ボックス 5">
              <a:extLst>
                <a:ext uri="{FF2B5EF4-FFF2-40B4-BE49-F238E27FC236}">
                  <a16:creationId xmlns:a16="http://schemas.microsoft.com/office/drawing/2014/main" id="{A7148C69-2231-41C1-B979-28F9039397D8}"/>
                </a:ext>
              </a:extLst>
            </p:cNvPr>
            <p:cNvSpPr txBox="1"/>
            <p:nvPr userDrawn="1"/>
          </p:nvSpPr>
          <p:spPr>
            <a:xfrm>
              <a:off x="4332596" y="5345929"/>
              <a:ext cx="4813982" cy="315471"/>
            </a:xfrm>
            <a:prstGeom prst="rect">
              <a:avLst/>
            </a:prstGeom>
            <a:noFill/>
          </p:spPr>
          <p:txBody>
            <a:bodyPr wrap="square" lIns="79200" rIns="79200">
              <a:spAutoFit/>
            </a:bodyPr>
            <a:lstStyle/>
            <a:p>
              <a:r>
                <a:rPr lang="en-US" altLang="ja-JP" sz="1450">
                  <a:effectLst/>
                  <a:ea typeface="Arial" panose="020B0604020202020204" pitchFamily="34" charset="0"/>
                </a:rPr>
                <a:t>and “TEL” are trademarks of Tokyo Electron Limited.</a:t>
              </a:r>
              <a:endParaRPr kumimoji="1" lang="ja-JP" altLang="en-US" sz="1450" dirty="0"/>
            </a:p>
          </p:txBody>
        </p:sp>
      </p:grpSp>
    </p:spTree>
    <p:extLst>
      <p:ext uri="{BB962C8B-B14F-4D97-AF65-F5344CB8AC3E}">
        <p14:creationId xmlns:p14="http://schemas.microsoft.com/office/powerpoint/2010/main" val="879636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正方形/長方形 2"/>
          <p:cNvSpPr/>
          <p:nvPr userDrawn="1"/>
        </p:nvSpPr>
        <p:spPr>
          <a:xfrm>
            <a:off x="960" y="-60"/>
            <a:ext cx="12186905" cy="6858120"/>
          </a:xfrm>
          <a:prstGeom prst="rect">
            <a:avLst/>
          </a:prstGeom>
          <a:noFill/>
          <a:ln w="1270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D7A31A85-5DD7-4CE2-9263-B201E1DAE00E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881" t="35017" r="37799" b="36779"/>
          <a:stretch/>
        </p:blipFill>
        <p:spPr bwMode="auto">
          <a:xfrm>
            <a:off x="4617217" y="2401556"/>
            <a:ext cx="2964263" cy="1934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6849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ho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B86165A6-3C03-4AF1-9162-EA33BCA31C22}"/>
              </a:ext>
            </a:extLst>
          </p:cNvPr>
          <p:cNvSpPr/>
          <p:nvPr userDrawn="1"/>
        </p:nvSpPr>
        <p:spPr>
          <a:xfrm>
            <a:off x="-3" y="2730500"/>
            <a:ext cx="12186905" cy="4127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pic>
        <p:nvPicPr>
          <p:cNvPr id="10" name="図 9">
            <a:extLst>
              <a:ext uri="{FF2B5EF4-FFF2-40B4-BE49-F238E27FC236}">
                <a16:creationId xmlns:a16="http://schemas.microsoft.com/office/drawing/2014/main" id="{4CC52CBA-FF09-4A78-BA94-C32E3B2E246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3454" y="2057576"/>
            <a:ext cx="2646260" cy="2645998"/>
          </a:xfrm>
          <a:prstGeom prst="rect">
            <a:avLst/>
          </a:prstGeom>
        </p:spPr>
      </p:pic>
      <p:sp>
        <p:nvSpPr>
          <p:cNvPr id="34" name="テキスト プレースホルダー 5"/>
          <p:cNvSpPr>
            <a:spLocks noGrp="1"/>
          </p:cNvSpPr>
          <p:nvPr>
            <p:ph type="body" sz="quarter" idx="15" hasCustomPrompt="1"/>
          </p:nvPr>
        </p:nvSpPr>
        <p:spPr>
          <a:xfrm>
            <a:off x="649261" y="4479641"/>
            <a:ext cx="5573712" cy="390525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Date 18pt (e.g., October 1, 2015)</a:t>
            </a:r>
            <a:endParaRPr kumimoji="1" lang="ja-JP" altLang="en-US" dirty="0"/>
          </a:p>
        </p:txBody>
      </p:sp>
      <p:sp>
        <p:nvSpPr>
          <p:cNvPr id="36" name="テキスト プレースホルダー 5"/>
          <p:cNvSpPr>
            <a:spLocks noGrp="1"/>
          </p:cNvSpPr>
          <p:nvPr>
            <p:ph type="body" sz="quarter" idx="16" hasCustomPrompt="1"/>
          </p:nvPr>
        </p:nvSpPr>
        <p:spPr>
          <a:xfrm>
            <a:off x="649261" y="5037138"/>
            <a:ext cx="5573712" cy="28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Presenter 18pt</a:t>
            </a:r>
          </a:p>
        </p:txBody>
      </p:sp>
      <p:sp>
        <p:nvSpPr>
          <p:cNvPr id="37" name="テキスト プレースホルダー 5"/>
          <p:cNvSpPr>
            <a:spLocks noGrp="1"/>
          </p:cNvSpPr>
          <p:nvPr>
            <p:ph type="body" sz="quarter" idx="17" hasCustomPrompt="1"/>
          </p:nvPr>
        </p:nvSpPr>
        <p:spPr>
          <a:xfrm>
            <a:off x="649261" y="5328271"/>
            <a:ext cx="5573712" cy="28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Title 18pt</a:t>
            </a:r>
          </a:p>
        </p:txBody>
      </p:sp>
      <p:sp>
        <p:nvSpPr>
          <p:cNvPr id="38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>
            <a:off x="649261" y="5617007"/>
            <a:ext cx="5573712" cy="28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zh-CN" dirty="0"/>
              <a:t>Department / Company name 18pt</a:t>
            </a:r>
            <a:endParaRPr kumimoji="1" lang="ja-JP" altLang="en-US" dirty="0"/>
          </a:p>
        </p:txBody>
      </p:sp>
      <p:sp>
        <p:nvSpPr>
          <p:cNvPr id="39" name="タイトル 6"/>
          <p:cNvSpPr>
            <a:spLocks noGrp="1"/>
          </p:cNvSpPr>
          <p:nvPr>
            <p:ph type="title" hasCustomPrompt="1"/>
          </p:nvPr>
        </p:nvSpPr>
        <p:spPr>
          <a:xfrm>
            <a:off x="649261" y="3204000"/>
            <a:ext cx="7891200" cy="9108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Presentation Title, Arial 30pt Title Case</a:t>
            </a:r>
          </a:p>
        </p:txBody>
      </p:sp>
      <p:sp>
        <p:nvSpPr>
          <p:cNvPr id="30" name="正方形/長方形 29"/>
          <p:cNvSpPr/>
          <p:nvPr userDrawn="1"/>
        </p:nvSpPr>
        <p:spPr>
          <a:xfrm>
            <a:off x="1917" y="833"/>
            <a:ext cx="12186908" cy="6857167"/>
          </a:xfrm>
          <a:prstGeom prst="rect">
            <a:avLst/>
          </a:prstGeom>
          <a:noFill/>
          <a:ln w="1270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01D0083D-D32A-4BA6-A6CF-4F654C30DD4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175"/>
          <a:stretch/>
        </p:blipFill>
        <p:spPr>
          <a:xfrm>
            <a:off x="641693" y="497640"/>
            <a:ext cx="1139400" cy="719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54093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hot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8F5E7182-0E84-4468-BBAF-02767078C500}"/>
              </a:ext>
            </a:extLst>
          </p:cNvPr>
          <p:cNvSpPr/>
          <p:nvPr userDrawn="1"/>
        </p:nvSpPr>
        <p:spPr>
          <a:xfrm>
            <a:off x="-3" y="2730500"/>
            <a:ext cx="12186905" cy="4127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pic>
        <p:nvPicPr>
          <p:cNvPr id="10" name="図 9">
            <a:extLst>
              <a:ext uri="{FF2B5EF4-FFF2-40B4-BE49-F238E27FC236}">
                <a16:creationId xmlns:a16="http://schemas.microsoft.com/office/drawing/2014/main" id="{44A83C21-C2D0-412E-9482-1DDE1F539EF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3454" y="2057576"/>
            <a:ext cx="2646260" cy="2645998"/>
          </a:xfrm>
          <a:prstGeom prst="rect">
            <a:avLst/>
          </a:prstGeom>
        </p:spPr>
      </p:pic>
      <p:sp>
        <p:nvSpPr>
          <p:cNvPr id="31" name="テキスト プレースホルダー 5"/>
          <p:cNvSpPr>
            <a:spLocks noGrp="1"/>
          </p:cNvSpPr>
          <p:nvPr>
            <p:ph type="body" sz="quarter" idx="15" hasCustomPrompt="1"/>
          </p:nvPr>
        </p:nvSpPr>
        <p:spPr>
          <a:xfrm>
            <a:off x="649261" y="4479641"/>
            <a:ext cx="5573712" cy="390525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Date 18pt (e.g., October 1, 2015)</a:t>
            </a:r>
            <a:endParaRPr kumimoji="1" lang="ja-JP" altLang="en-US" dirty="0"/>
          </a:p>
        </p:txBody>
      </p:sp>
      <p:sp>
        <p:nvSpPr>
          <p:cNvPr id="56" name="テキスト プレースホルダー 5"/>
          <p:cNvSpPr>
            <a:spLocks noGrp="1"/>
          </p:cNvSpPr>
          <p:nvPr>
            <p:ph type="body" sz="quarter" idx="16" hasCustomPrompt="1"/>
          </p:nvPr>
        </p:nvSpPr>
        <p:spPr>
          <a:xfrm>
            <a:off x="649261" y="5037138"/>
            <a:ext cx="5573712" cy="28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Presenter 18pt</a:t>
            </a:r>
          </a:p>
        </p:txBody>
      </p:sp>
      <p:sp>
        <p:nvSpPr>
          <p:cNvPr id="57" name="テキスト プレースホルダー 5"/>
          <p:cNvSpPr>
            <a:spLocks noGrp="1"/>
          </p:cNvSpPr>
          <p:nvPr>
            <p:ph type="body" sz="quarter" idx="17" hasCustomPrompt="1"/>
          </p:nvPr>
        </p:nvSpPr>
        <p:spPr>
          <a:xfrm>
            <a:off x="649261" y="5328271"/>
            <a:ext cx="5573712" cy="28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Title 18pt</a:t>
            </a:r>
          </a:p>
        </p:txBody>
      </p:sp>
      <p:sp>
        <p:nvSpPr>
          <p:cNvPr id="58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>
            <a:off x="649261" y="5617007"/>
            <a:ext cx="5573712" cy="28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zh-CN" dirty="0"/>
              <a:t>Department / Company name 18pt</a:t>
            </a:r>
            <a:endParaRPr kumimoji="1" lang="ja-JP" altLang="en-US" dirty="0"/>
          </a:p>
        </p:txBody>
      </p:sp>
      <p:sp>
        <p:nvSpPr>
          <p:cNvPr id="59" name="タイトル 6"/>
          <p:cNvSpPr>
            <a:spLocks noGrp="1"/>
          </p:cNvSpPr>
          <p:nvPr>
            <p:ph type="title" hasCustomPrompt="1"/>
          </p:nvPr>
        </p:nvSpPr>
        <p:spPr>
          <a:xfrm>
            <a:off x="649261" y="3204000"/>
            <a:ext cx="7891200" cy="9108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Presentation Title, Arial 30pt Title Case</a:t>
            </a:r>
          </a:p>
        </p:txBody>
      </p:sp>
      <p:sp>
        <p:nvSpPr>
          <p:cNvPr id="30" name="正方形/長方形 29"/>
          <p:cNvSpPr/>
          <p:nvPr userDrawn="1"/>
        </p:nvSpPr>
        <p:spPr>
          <a:xfrm>
            <a:off x="1917" y="833"/>
            <a:ext cx="12186908" cy="6857167"/>
          </a:xfrm>
          <a:prstGeom prst="rect">
            <a:avLst/>
          </a:prstGeom>
          <a:noFill/>
          <a:ln w="1270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8BD1FB54-4198-43F2-8C15-0E97B0E03E8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175"/>
          <a:stretch/>
        </p:blipFill>
        <p:spPr>
          <a:xfrm>
            <a:off x="641693" y="497640"/>
            <a:ext cx="1139400" cy="719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056306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hoto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DAE49DB5-4553-42AE-B024-79726900DE98}"/>
              </a:ext>
            </a:extLst>
          </p:cNvPr>
          <p:cNvSpPr/>
          <p:nvPr userDrawn="1"/>
        </p:nvSpPr>
        <p:spPr>
          <a:xfrm>
            <a:off x="-3" y="2730500"/>
            <a:ext cx="12186905" cy="4127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pic>
        <p:nvPicPr>
          <p:cNvPr id="10" name="図 9">
            <a:extLst>
              <a:ext uri="{FF2B5EF4-FFF2-40B4-BE49-F238E27FC236}">
                <a16:creationId xmlns:a16="http://schemas.microsoft.com/office/drawing/2014/main" id="{2D01B0EF-5B28-4A93-98A2-358AE3D80E7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3454" y="2057576"/>
            <a:ext cx="2646260" cy="2645998"/>
          </a:xfrm>
          <a:prstGeom prst="rect">
            <a:avLst/>
          </a:prstGeom>
        </p:spPr>
      </p:pic>
      <p:sp>
        <p:nvSpPr>
          <p:cNvPr id="31" name="テキスト プレースホルダー 5"/>
          <p:cNvSpPr>
            <a:spLocks noGrp="1"/>
          </p:cNvSpPr>
          <p:nvPr>
            <p:ph type="body" sz="quarter" idx="15" hasCustomPrompt="1"/>
          </p:nvPr>
        </p:nvSpPr>
        <p:spPr>
          <a:xfrm>
            <a:off x="649261" y="4479641"/>
            <a:ext cx="5573712" cy="390525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Date 18pt (e.g., October 1, 2015)</a:t>
            </a:r>
            <a:endParaRPr kumimoji="1" lang="ja-JP" altLang="en-US" dirty="0"/>
          </a:p>
        </p:txBody>
      </p:sp>
      <p:sp>
        <p:nvSpPr>
          <p:cNvPr id="56" name="テキスト プレースホルダー 5"/>
          <p:cNvSpPr>
            <a:spLocks noGrp="1"/>
          </p:cNvSpPr>
          <p:nvPr>
            <p:ph type="body" sz="quarter" idx="16" hasCustomPrompt="1"/>
          </p:nvPr>
        </p:nvSpPr>
        <p:spPr>
          <a:xfrm>
            <a:off x="649261" y="5037138"/>
            <a:ext cx="5573712" cy="28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Presenter 18pt</a:t>
            </a:r>
          </a:p>
        </p:txBody>
      </p:sp>
      <p:sp>
        <p:nvSpPr>
          <p:cNvPr id="57" name="テキスト プレースホルダー 5"/>
          <p:cNvSpPr>
            <a:spLocks noGrp="1"/>
          </p:cNvSpPr>
          <p:nvPr>
            <p:ph type="body" sz="quarter" idx="17" hasCustomPrompt="1"/>
          </p:nvPr>
        </p:nvSpPr>
        <p:spPr>
          <a:xfrm>
            <a:off x="649261" y="5328271"/>
            <a:ext cx="5573712" cy="28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Title 18pt</a:t>
            </a:r>
          </a:p>
        </p:txBody>
      </p:sp>
      <p:sp>
        <p:nvSpPr>
          <p:cNvPr id="58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>
            <a:off x="649261" y="5617007"/>
            <a:ext cx="5573712" cy="28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zh-CN" dirty="0"/>
              <a:t>Department / Company name 18pt</a:t>
            </a:r>
            <a:endParaRPr kumimoji="1" lang="ja-JP" altLang="en-US" dirty="0"/>
          </a:p>
        </p:txBody>
      </p:sp>
      <p:sp>
        <p:nvSpPr>
          <p:cNvPr id="59" name="タイトル 6"/>
          <p:cNvSpPr>
            <a:spLocks noGrp="1"/>
          </p:cNvSpPr>
          <p:nvPr>
            <p:ph type="title" hasCustomPrompt="1"/>
          </p:nvPr>
        </p:nvSpPr>
        <p:spPr>
          <a:xfrm>
            <a:off x="649261" y="3204000"/>
            <a:ext cx="7891200" cy="9108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Presentation Title, Arial 30pt Title Case</a:t>
            </a:r>
          </a:p>
        </p:txBody>
      </p:sp>
      <p:sp>
        <p:nvSpPr>
          <p:cNvPr id="30" name="正方形/長方形 29"/>
          <p:cNvSpPr/>
          <p:nvPr userDrawn="1"/>
        </p:nvSpPr>
        <p:spPr>
          <a:xfrm>
            <a:off x="1917" y="833"/>
            <a:ext cx="12186908" cy="6857167"/>
          </a:xfrm>
          <a:prstGeom prst="rect">
            <a:avLst/>
          </a:prstGeom>
          <a:noFill/>
          <a:ln w="1270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A4F0538B-F30E-401F-B12A-B3AAAE010F0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175"/>
          <a:stretch/>
        </p:blipFill>
        <p:spPr>
          <a:xfrm>
            <a:off x="641693" y="497640"/>
            <a:ext cx="1139400" cy="719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336847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hoto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F47951B0-E8A9-404A-AECF-567F35DA6941}"/>
              </a:ext>
            </a:extLst>
          </p:cNvPr>
          <p:cNvSpPr/>
          <p:nvPr userDrawn="1"/>
        </p:nvSpPr>
        <p:spPr>
          <a:xfrm>
            <a:off x="-3" y="2730500"/>
            <a:ext cx="12186905" cy="4127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pic>
        <p:nvPicPr>
          <p:cNvPr id="10" name="図 9">
            <a:extLst>
              <a:ext uri="{FF2B5EF4-FFF2-40B4-BE49-F238E27FC236}">
                <a16:creationId xmlns:a16="http://schemas.microsoft.com/office/drawing/2014/main" id="{A0415530-F076-4C65-8661-1C23FE40540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3454" y="2057576"/>
            <a:ext cx="2646260" cy="2645998"/>
          </a:xfrm>
          <a:prstGeom prst="rect">
            <a:avLst/>
          </a:prstGeom>
        </p:spPr>
      </p:pic>
      <p:sp>
        <p:nvSpPr>
          <p:cNvPr id="31" name="テキスト プレースホルダー 5"/>
          <p:cNvSpPr>
            <a:spLocks noGrp="1"/>
          </p:cNvSpPr>
          <p:nvPr>
            <p:ph type="body" sz="quarter" idx="15" hasCustomPrompt="1"/>
          </p:nvPr>
        </p:nvSpPr>
        <p:spPr>
          <a:xfrm>
            <a:off x="649261" y="4479641"/>
            <a:ext cx="5573712" cy="390525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Date 18pt (e.g., October 1, 2015)</a:t>
            </a:r>
            <a:endParaRPr kumimoji="1" lang="ja-JP" altLang="en-US" dirty="0"/>
          </a:p>
        </p:txBody>
      </p:sp>
      <p:sp>
        <p:nvSpPr>
          <p:cNvPr id="56" name="テキスト プレースホルダー 5"/>
          <p:cNvSpPr>
            <a:spLocks noGrp="1"/>
          </p:cNvSpPr>
          <p:nvPr>
            <p:ph type="body" sz="quarter" idx="16" hasCustomPrompt="1"/>
          </p:nvPr>
        </p:nvSpPr>
        <p:spPr>
          <a:xfrm>
            <a:off x="649261" y="5037138"/>
            <a:ext cx="5573712" cy="28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Presenter 18pt</a:t>
            </a:r>
          </a:p>
        </p:txBody>
      </p:sp>
      <p:sp>
        <p:nvSpPr>
          <p:cNvPr id="57" name="テキスト プレースホルダー 5"/>
          <p:cNvSpPr>
            <a:spLocks noGrp="1"/>
          </p:cNvSpPr>
          <p:nvPr>
            <p:ph type="body" sz="quarter" idx="17" hasCustomPrompt="1"/>
          </p:nvPr>
        </p:nvSpPr>
        <p:spPr>
          <a:xfrm>
            <a:off x="649261" y="5328271"/>
            <a:ext cx="5573712" cy="28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Title 18pt</a:t>
            </a:r>
          </a:p>
        </p:txBody>
      </p:sp>
      <p:sp>
        <p:nvSpPr>
          <p:cNvPr id="58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>
            <a:off x="649261" y="5617007"/>
            <a:ext cx="5573712" cy="28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zh-CN" dirty="0"/>
              <a:t>Department / Company name 18pt</a:t>
            </a:r>
            <a:endParaRPr kumimoji="1" lang="ja-JP" altLang="en-US" dirty="0"/>
          </a:p>
        </p:txBody>
      </p:sp>
      <p:sp>
        <p:nvSpPr>
          <p:cNvPr id="59" name="タイトル 6"/>
          <p:cNvSpPr>
            <a:spLocks noGrp="1"/>
          </p:cNvSpPr>
          <p:nvPr>
            <p:ph type="title" hasCustomPrompt="1"/>
          </p:nvPr>
        </p:nvSpPr>
        <p:spPr>
          <a:xfrm>
            <a:off x="649261" y="3204000"/>
            <a:ext cx="7891200" cy="9108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Presentation Title, Arial 30pt Title Case</a:t>
            </a:r>
          </a:p>
        </p:txBody>
      </p:sp>
      <p:sp>
        <p:nvSpPr>
          <p:cNvPr id="30" name="正方形/長方形 29"/>
          <p:cNvSpPr/>
          <p:nvPr userDrawn="1"/>
        </p:nvSpPr>
        <p:spPr>
          <a:xfrm>
            <a:off x="1917" y="833"/>
            <a:ext cx="12186908" cy="6857167"/>
          </a:xfrm>
          <a:prstGeom prst="rect">
            <a:avLst/>
          </a:prstGeom>
          <a:noFill/>
          <a:ln w="1270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BFC2A734-8EFE-4F97-8B60-B130DF0793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175"/>
          <a:stretch/>
        </p:blipFill>
        <p:spPr>
          <a:xfrm>
            <a:off x="641693" y="497640"/>
            <a:ext cx="1139400" cy="719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4201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Photo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AE6047BC-DE8B-4E29-9924-9F4B39B4A3CD}"/>
              </a:ext>
            </a:extLst>
          </p:cNvPr>
          <p:cNvSpPr/>
          <p:nvPr userDrawn="1"/>
        </p:nvSpPr>
        <p:spPr>
          <a:xfrm>
            <a:off x="-3" y="2730500"/>
            <a:ext cx="12186905" cy="4127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pic>
        <p:nvPicPr>
          <p:cNvPr id="10" name="図 9">
            <a:extLst>
              <a:ext uri="{FF2B5EF4-FFF2-40B4-BE49-F238E27FC236}">
                <a16:creationId xmlns:a16="http://schemas.microsoft.com/office/drawing/2014/main" id="{64B8DCB7-6249-4C76-8714-AAF7E210AAC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23454" y="2057576"/>
            <a:ext cx="2646260" cy="2645998"/>
          </a:xfrm>
          <a:prstGeom prst="rect">
            <a:avLst/>
          </a:prstGeom>
        </p:spPr>
      </p:pic>
      <p:sp>
        <p:nvSpPr>
          <p:cNvPr id="55" name="テキスト プレースホルダー 5"/>
          <p:cNvSpPr>
            <a:spLocks noGrp="1"/>
          </p:cNvSpPr>
          <p:nvPr>
            <p:ph type="body" sz="quarter" idx="15" hasCustomPrompt="1"/>
          </p:nvPr>
        </p:nvSpPr>
        <p:spPr>
          <a:xfrm>
            <a:off x="649261" y="4479641"/>
            <a:ext cx="5573712" cy="390525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Date 18pt (e.g., October 1, 2015)</a:t>
            </a:r>
            <a:endParaRPr kumimoji="1" lang="ja-JP" altLang="en-US" dirty="0"/>
          </a:p>
        </p:txBody>
      </p:sp>
      <p:sp>
        <p:nvSpPr>
          <p:cNvPr id="56" name="テキスト プレースホルダー 5"/>
          <p:cNvSpPr>
            <a:spLocks noGrp="1"/>
          </p:cNvSpPr>
          <p:nvPr>
            <p:ph type="body" sz="quarter" idx="16" hasCustomPrompt="1"/>
          </p:nvPr>
        </p:nvSpPr>
        <p:spPr>
          <a:xfrm>
            <a:off x="649261" y="5037138"/>
            <a:ext cx="5573712" cy="28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Presenter 18pt</a:t>
            </a:r>
          </a:p>
        </p:txBody>
      </p:sp>
      <p:sp>
        <p:nvSpPr>
          <p:cNvPr id="57" name="テキスト プレースホルダー 5"/>
          <p:cNvSpPr>
            <a:spLocks noGrp="1"/>
          </p:cNvSpPr>
          <p:nvPr>
            <p:ph type="body" sz="quarter" idx="17" hasCustomPrompt="1"/>
          </p:nvPr>
        </p:nvSpPr>
        <p:spPr>
          <a:xfrm>
            <a:off x="649261" y="5328271"/>
            <a:ext cx="5573712" cy="28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Title 18pt</a:t>
            </a:r>
          </a:p>
        </p:txBody>
      </p:sp>
      <p:sp>
        <p:nvSpPr>
          <p:cNvPr id="58" name="テキスト プレースホルダー 5"/>
          <p:cNvSpPr>
            <a:spLocks noGrp="1"/>
          </p:cNvSpPr>
          <p:nvPr>
            <p:ph type="body" sz="quarter" idx="18" hasCustomPrompt="1"/>
          </p:nvPr>
        </p:nvSpPr>
        <p:spPr>
          <a:xfrm>
            <a:off x="649261" y="5617007"/>
            <a:ext cx="5573712" cy="288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zh-CN" dirty="0"/>
              <a:t>Department / Company name 18pt</a:t>
            </a:r>
            <a:endParaRPr kumimoji="1" lang="ja-JP" altLang="en-US" dirty="0"/>
          </a:p>
        </p:txBody>
      </p:sp>
      <p:sp>
        <p:nvSpPr>
          <p:cNvPr id="59" name="タイトル 6"/>
          <p:cNvSpPr>
            <a:spLocks noGrp="1"/>
          </p:cNvSpPr>
          <p:nvPr>
            <p:ph type="title" hasCustomPrompt="1"/>
          </p:nvPr>
        </p:nvSpPr>
        <p:spPr>
          <a:xfrm>
            <a:off x="649261" y="3204000"/>
            <a:ext cx="7891200" cy="9108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lvl="0"/>
            <a:r>
              <a:rPr kumimoji="1" lang="en-US" altLang="ja-JP" dirty="0"/>
              <a:t>Presentation Title, Arial 30pt Title Case</a:t>
            </a:r>
          </a:p>
        </p:txBody>
      </p:sp>
      <p:sp>
        <p:nvSpPr>
          <p:cNvPr id="30" name="正方形/長方形 29"/>
          <p:cNvSpPr/>
          <p:nvPr userDrawn="1"/>
        </p:nvSpPr>
        <p:spPr>
          <a:xfrm>
            <a:off x="1917" y="833"/>
            <a:ext cx="12186908" cy="6857167"/>
          </a:xfrm>
          <a:prstGeom prst="rect">
            <a:avLst/>
          </a:prstGeom>
          <a:noFill/>
          <a:ln w="1270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pic>
        <p:nvPicPr>
          <p:cNvPr id="11" name="図 10">
            <a:extLst>
              <a:ext uri="{FF2B5EF4-FFF2-40B4-BE49-F238E27FC236}">
                <a16:creationId xmlns:a16="http://schemas.microsoft.com/office/drawing/2014/main" id="{A1686AC9-6259-4824-AACB-9C179381A32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1175"/>
          <a:stretch/>
        </p:blipFill>
        <p:spPr>
          <a:xfrm>
            <a:off x="641693" y="497640"/>
            <a:ext cx="1139400" cy="719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75964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hit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テキスト プレースホルダー 9"/>
          <p:cNvSpPr>
            <a:spLocks noGrp="1"/>
          </p:cNvSpPr>
          <p:nvPr>
            <p:ph type="body" sz="quarter" idx="15" hasCustomPrompt="1"/>
          </p:nvPr>
        </p:nvSpPr>
        <p:spPr>
          <a:xfrm>
            <a:off x="10806545" y="1382713"/>
            <a:ext cx="774268" cy="4794682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100000"/>
              </a:lnSpc>
              <a:spcBef>
                <a:spcPts val="600"/>
              </a:spcBef>
              <a:buNone/>
              <a:tabLst>
                <a:tab pos="10744200" algn="dec"/>
              </a:tabLst>
              <a:defRPr baseline="0">
                <a:solidFill>
                  <a:schemeClr val="tx1"/>
                </a:solidFill>
                <a:latin typeface="Arial" panose="020B0604020202020204" pitchFamily="34" charset="0"/>
                <a:ea typeface="メイリオ" panose="020B0604030504040204" pitchFamily="50" charset="-128"/>
              </a:defRPr>
            </a:lvl1pPr>
          </a:lstStyle>
          <a:p>
            <a:pPr lvl="0"/>
            <a:r>
              <a:rPr kumimoji="1" lang="en-US" altLang="ja-JP" dirty="0"/>
              <a:t>1</a:t>
            </a:r>
          </a:p>
          <a:p>
            <a:pPr lvl="0"/>
            <a:r>
              <a:rPr kumimoji="1" lang="en-US" altLang="ja-JP" dirty="0"/>
              <a:t>4</a:t>
            </a:r>
          </a:p>
          <a:p>
            <a:pPr lvl="0"/>
            <a:r>
              <a:rPr kumimoji="1" lang="en-US" altLang="ja-JP" dirty="0"/>
              <a:t>6</a:t>
            </a:r>
          </a:p>
          <a:p>
            <a:pPr lvl="0"/>
            <a:r>
              <a:rPr kumimoji="1" lang="en-US" altLang="ja-JP" dirty="0"/>
              <a:t>9</a:t>
            </a:r>
          </a:p>
          <a:p>
            <a:pPr lvl="0"/>
            <a:r>
              <a:rPr kumimoji="1" lang="en-US" altLang="ja-JP" dirty="0"/>
              <a:t>14</a:t>
            </a:r>
          </a:p>
          <a:p>
            <a:pPr lvl="0"/>
            <a:r>
              <a:rPr kumimoji="1" lang="en-US" altLang="ja-JP" dirty="0"/>
              <a:t>18</a:t>
            </a:r>
          </a:p>
          <a:p>
            <a:pPr lvl="0"/>
            <a:r>
              <a:rPr kumimoji="1" lang="en-US" altLang="ja-JP" dirty="0"/>
              <a:t>20</a:t>
            </a:r>
            <a:endParaRPr kumimoji="1" lang="ja-JP" altLang="en-US" dirty="0"/>
          </a:p>
        </p:txBody>
      </p:sp>
      <p:sp>
        <p:nvSpPr>
          <p:cNvPr id="13" name="テキスト プレースホルダー 9"/>
          <p:cNvSpPr>
            <a:spLocks noGrp="1"/>
          </p:cNvSpPr>
          <p:nvPr>
            <p:ph type="body" sz="quarter" idx="14" hasCustomPrompt="1"/>
          </p:nvPr>
        </p:nvSpPr>
        <p:spPr>
          <a:xfrm>
            <a:off x="654051" y="1382712"/>
            <a:ext cx="10157690" cy="4791259"/>
          </a:xfrm>
          <a:prstGeom prst="rect">
            <a:avLst/>
          </a:prstGeom>
        </p:spPr>
        <p:txBody>
          <a:bodyPr/>
          <a:lstStyle>
            <a:lvl1pPr marL="457200" marR="0" indent="-4572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Tx/>
              <a:buFont typeface="+mj-lt"/>
              <a:buAutoNum type="arabicPeriod"/>
              <a:tabLst>
                <a:tab pos="10744200" algn="dec"/>
              </a:tabLst>
              <a:defRPr baseline="0">
                <a:solidFill>
                  <a:schemeClr val="tx1"/>
                </a:solidFill>
                <a:latin typeface="Arial" panose="020B0604020202020204" pitchFamily="34" charset="0"/>
                <a:ea typeface="メイリオ" panose="020B0604030504040204" pitchFamily="50" charset="-128"/>
              </a:defRPr>
            </a:lvl1pPr>
          </a:lstStyle>
          <a:p>
            <a:pPr lvl="0"/>
            <a:r>
              <a:rPr kumimoji="1" lang="en-US" altLang="ja-JP" dirty="0"/>
              <a:t>type text 24pt</a:t>
            </a:r>
            <a:r>
              <a:rPr kumimoji="1" lang="ja-JP" altLang="en-US" dirty="0"/>
              <a:t>  ･････････････････････････････････････････････････</a:t>
            </a:r>
            <a:endParaRPr kumimoji="1" lang="en-US" altLang="ja-JP" dirty="0"/>
          </a:p>
          <a:p>
            <a:pPr lvl="0"/>
            <a:r>
              <a:rPr kumimoji="1" lang="en-US" altLang="ja-JP" dirty="0"/>
              <a:t>type text 24pt</a:t>
            </a:r>
            <a:r>
              <a:rPr kumimoji="1" lang="ja-JP" altLang="en-US" dirty="0"/>
              <a:t>  ･････････････････････････････････････････････････</a:t>
            </a:r>
            <a:endParaRPr kumimoji="1" lang="en-US" altLang="ja-JP" dirty="0"/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Tx/>
              <a:buFont typeface="+mj-lt"/>
              <a:buAutoNum type="arabicPeriod"/>
              <a:tabLst>
                <a:tab pos="10744200" algn="dec"/>
              </a:tabLst>
              <a:defRPr/>
            </a:pPr>
            <a:r>
              <a:rPr kumimoji="1" lang="en-US" altLang="ja-JP" dirty="0"/>
              <a:t>type text 24pt</a:t>
            </a:r>
            <a:r>
              <a:rPr kumimoji="1" lang="ja-JP" altLang="en-US" dirty="0"/>
              <a:t>  ･････････････････････････････････････････････････</a:t>
            </a:r>
            <a:endParaRPr kumimoji="1" lang="en-US" altLang="ja-JP" dirty="0"/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Tx/>
              <a:buFont typeface="+mj-lt"/>
              <a:buAutoNum type="arabicPeriod"/>
              <a:tabLst>
                <a:tab pos="10744200" algn="dec"/>
              </a:tabLst>
              <a:defRPr/>
            </a:pPr>
            <a:r>
              <a:rPr kumimoji="1" lang="en-US" altLang="ja-JP" dirty="0"/>
              <a:t>type text 24pt</a:t>
            </a:r>
            <a:r>
              <a:rPr kumimoji="1" lang="ja-JP" altLang="en-US" dirty="0"/>
              <a:t>  ･････････････････････････････････････････････････</a:t>
            </a:r>
            <a:endParaRPr kumimoji="1" lang="en-US" altLang="ja-JP" dirty="0"/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Tx/>
              <a:buFont typeface="+mj-lt"/>
              <a:buAutoNum type="arabicPeriod"/>
              <a:tabLst>
                <a:tab pos="10744200" algn="dec"/>
              </a:tabLst>
              <a:defRPr/>
            </a:pPr>
            <a:r>
              <a:rPr kumimoji="1" lang="en-US" altLang="ja-JP" dirty="0"/>
              <a:t>type text 24pt</a:t>
            </a:r>
            <a:r>
              <a:rPr kumimoji="1" lang="ja-JP" altLang="en-US" dirty="0"/>
              <a:t>  ･････････････････････････････････････････････････</a:t>
            </a:r>
            <a:endParaRPr kumimoji="1" lang="en-US" altLang="ja-JP" dirty="0"/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Tx/>
              <a:buFont typeface="+mj-lt"/>
              <a:buAutoNum type="arabicPeriod"/>
              <a:tabLst>
                <a:tab pos="10744200" algn="dec"/>
              </a:tabLst>
              <a:defRPr/>
            </a:pPr>
            <a:r>
              <a:rPr kumimoji="1" lang="en-US" altLang="ja-JP" dirty="0"/>
              <a:t>type text 24pt</a:t>
            </a:r>
            <a:r>
              <a:rPr kumimoji="1" lang="ja-JP" altLang="en-US" dirty="0"/>
              <a:t>  ･････････････････････････････････････････････････</a:t>
            </a:r>
            <a:endParaRPr kumimoji="1" lang="en-US" altLang="ja-JP" dirty="0"/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Tx/>
              <a:buFont typeface="+mj-lt"/>
              <a:buAutoNum type="arabicPeriod"/>
              <a:tabLst>
                <a:tab pos="10744200" algn="dec"/>
              </a:tabLst>
              <a:defRPr/>
            </a:pPr>
            <a:r>
              <a:rPr kumimoji="1" lang="en-US" altLang="ja-JP" dirty="0"/>
              <a:t>type text 24pt</a:t>
            </a:r>
            <a:r>
              <a:rPr kumimoji="1" lang="ja-JP" altLang="en-US" dirty="0"/>
              <a:t>  ･････････････････････････････････････････････････</a:t>
            </a:r>
            <a:endParaRPr kumimoji="1" lang="en-US" altLang="ja-JP" dirty="0"/>
          </a:p>
          <a:p>
            <a:pPr lvl="0"/>
            <a:endParaRPr kumimoji="1" lang="en-US" altLang="ja-JP" dirty="0"/>
          </a:p>
        </p:txBody>
      </p: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kumimoji="1" lang="en-US" altLang="ja-JP" dirty="0"/>
              <a:t>Table of Contents, Arial 30pt Title Case</a:t>
            </a:r>
            <a:endParaRPr kumimoji="1" lang="ja-JP" altLang="en-US" dirty="0"/>
          </a:p>
        </p:txBody>
      </p:sp>
      <p:sp>
        <p:nvSpPr>
          <p:cNvPr id="5" name="正方形/長方形 4"/>
          <p:cNvSpPr/>
          <p:nvPr userDrawn="1"/>
        </p:nvSpPr>
        <p:spPr>
          <a:xfrm>
            <a:off x="1917" y="833"/>
            <a:ext cx="12186908" cy="6857167"/>
          </a:xfrm>
          <a:prstGeom prst="rect">
            <a:avLst/>
          </a:prstGeom>
          <a:noFill/>
          <a:ln w="1270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93153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_and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テキスト プレースホルダー 3"/>
          <p:cNvSpPr>
            <a:spLocks noGrp="1"/>
          </p:cNvSpPr>
          <p:nvPr>
            <p:ph type="body" sz="quarter" idx="13" hasCustomPrompt="1"/>
          </p:nvPr>
        </p:nvSpPr>
        <p:spPr>
          <a:xfrm>
            <a:off x="670214" y="1382713"/>
            <a:ext cx="10905835" cy="4794682"/>
          </a:xfrm>
          <a:prstGeom prst="rect">
            <a:avLst/>
          </a:prstGeom>
        </p:spPr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  <a:lvl2pPr>
              <a:defRPr baseline="0">
                <a:solidFill>
                  <a:schemeClr val="tx1"/>
                </a:solidFill>
              </a:defRPr>
            </a:lvl2pPr>
            <a:lvl3pPr>
              <a:defRPr baseline="0">
                <a:solidFill>
                  <a:schemeClr val="tx1"/>
                </a:solidFill>
              </a:defRPr>
            </a:lvl3pPr>
            <a:lvl4pPr>
              <a:defRPr baseline="0">
                <a:solidFill>
                  <a:schemeClr val="tx1"/>
                </a:solidFill>
              </a:defRPr>
            </a:lvl4pPr>
            <a:lvl5pPr>
              <a:defRPr baseline="0">
                <a:solidFill>
                  <a:schemeClr val="tx1"/>
                </a:solidFill>
              </a:defRPr>
            </a:lvl5pPr>
          </a:lstStyle>
          <a:p>
            <a:pPr lvl="0"/>
            <a:r>
              <a:rPr kumimoji="1" lang="en-US" altLang="ja-JP" dirty="0"/>
              <a:t>Body text, Arial 24pt</a:t>
            </a:r>
          </a:p>
          <a:p>
            <a:pPr lvl="1"/>
            <a:r>
              <a:rPr lang="en-US" altLang="ja-JP" dirty="0"/>
              <a:t>Second level</a:t>
            </a:r>
            <a:endParaRPr lang="ja-JP" altLang="en-US" dirty="0"/>
          </a:p>
          <a:p>
            <a:pPr lvl="2"/>
            <a:r>
              <a:rPr lang="en-US" altLang="ja-JP" dirty="0"/>
              <a:t>Third level</a:t>
            </a:r>
            <a:endParaRPr lang="ja-JP" altLang="en-US" dirty="0"/>
          </a:p>
          <a:p>
            <a:pPr lvl="3"/>
            <a:r>
              <a:rPr lang="en-US" altLang="ja-JP" dirty="0"/>
              <a:t>Fourth level</a:t>
            </a:r>
            <a:endParaRPr lang="ja-JP" altLang="en-US" dirty="0"/>
          </a:p>
          <a:p>
            <a:pPr lvl="4"/>
            <a:r>
              <a:rPr lang="en-US" altLang="ja-JP" dirty="0"/>
              <a:t>Fifth level</a:t>
            </a:r>
            <a:endParaRPr kumimoji="1" lang="ja-JP" altLang="en-US" dirty="0"/>
          </a:p>
        </p:txBody>
      </p: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en-US" altLang="ja-JP" dirty="0"/>
              <a:t>Headline, Arial 30pt Title Case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80891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テキスト プレースホルダー 3"/>
          <p:cNvSpPr>
            <a:spLocks noGrp="1"/>
          </p:cNvSpPr>
          <p:nvPr>
            <p:ph type="body" sz="quarter" idx="13" hasCustomPrompt="1"/>
          </p:nvPr>
        </p:nvSpPr>
        <p:spPr>
          <a:xfrm>
            <a:off x="670215" y="1382712"/>
            <a:ext cx="5294168" cy="4789487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  <a:lvl2pPr>
              <a:defRPr baseline="0">
                <a:solidFill>
                  <a:schemeClr val="tx1"/>
                </a:solidFill>
              </a:defRPr>
            </a:lvl2pPr>
            <a:lvl3pPr>
              <a:defRPr baseline="0">
                <a:solidFill>
                  <a:schemeClr val="tx1"/>
                </a:solidFill>
              </a:defRPr>
            </a:lvl3pPr>
            <a:lvl4pPr>
              <a:defRPr baseline="0">
                <a:solidFill>
                  <a:schemeClr val="tx1"/>
                </a:solidFill>
              </a:defRPr>
            </a:lvl4pPr>
            <a:lvl5pPr>
              <a:defRPr baseline="0">
                <a:solidFill>
                  <a:schemeClr val="tx1"/>
                </a:solidFill>
              </a:defRPr>
            </a:lvl5pPr>
          </a:lstStyle>
          <a:p>
            <a:pPr lvl="0"/>
            <a:r>
              <a:rPr kumimoji="1" lang="en-US" altLang="ja-JP" dirty="0"/>
              <a:t>Body text, Arial 24pt</a:t>
            </a:r>
          </a:p>
          <a:p>
            <a:pPr lvl="1"/>
            <a:r>
              <a:rPr lang="en-US" altLang="ja-JP" dirty="0"/>
              <a:t>Second level</a:t>
            </a:r>
            <a:endParaRPr lang="ja-JP" altLang="en-US" dirty="0"/>
          </a:p>
          <a:p>
            <a:pPr lvl="2"/>
            <a:r>
              <a:rPr lang="en-US" altLang="ja-JP" dirty="0"/>
              <a:t>Third level</a:t>
            </a:r>
            <a:endParaRPr lang="ja-JP" altLang="en-US" dirty="0"/>
          </a:p>
          <a:p>
            <a:pPr lvl="3"/>
            <a:r>
              <a:rPr lang="en-US" altLang="ja-JP" dirty="0"/>
              <a:t>Fourth level</a:t>
            </a:r>
            <a:endParaRPr lang="ja-JP" altLang="en-US" dirty="0"/>
          </a:p>
          <a:p>
            <a:pPr lvl="4"/>
            <a:r>
              <a:rPr lang="en-US" altLang="ja-JP" dirty="0"/>
              <a:t>Fifth level</a:t>
            </a:r>
            <a:endParaRPr kumimoji="1" lang="ja-JP" altLang="en-US" dirty="0"/>
          </a:p>
        </p:txBody>
      </p:sp>
      <p:sp>
        <p:nvSpPr>
          <p:cNvPr id="11" name="テキスト プレースホルダー 3"/>
          <p:cNvSpPr>
            <a:spLocks noGrp="1"/>
          </p:cNvSpPr>
          <p:nvPr>
            <p:ph type="body" sz="quarter" idx="16" hasCustomPrompt="1"/>
          </p:nvPr>
        </p:nvSpPr>
        <p:spPr>
          <a:xfrm>
            <a:off x="6267447" y="1389639"/>
            <a:ext cx="5294168" cy="4789487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</a:defRPr>
            </a:lvl1pPr>
            <a:lvl2pPr>
              <a:defRPr baseline="0">
                <a:solidFill>
                  <a:schemeClr val="tx1"/>
                </a:solidFill>
              </a:defRPr>
            </a:lvl2pPr>
            <a:lvl3pPr>
              <a:defRPr baseline="0">
                <a:solidFill>
                  <a:schemeClr val="tx1"/>
                </a:solidFill>
              </a:defRPr>
            </a:lvl3pPr>
            <a:lvl4pPr>
              <a:defRPr baseline="0">
                <a:solidFill>
                  <a:schemeClr val="tx1"/>
                </a:solidFill>
              </a:defRPr>
            </a:lvl4pPr>
            <a:lvl5pPr>
              <a:defRPr baseline="0">
                <a:solidFill>
                  <a:schemeClr val="tx1"/>
                </a:solidFill>
              </a:defRPr>
            </a:lvl5pPr>
          </a:lstStyle>
          <a:p>
            <a:pPr lvl="0"/>
            <a:r>
              <a:rPr kumimoji="1" lang="en-US" altLang="ja-JP" dirty="0"/>
              <a:t>Body text, Arial 24pt</a:t>
            </a:r>
          </a:p>
          <a:p>
            <a:pPr lvl="1"/>
            <a:r>
              <a:rPr lang="en-US" altLang="ja-JP" dirty="0"/>
              <a:t>Second level</a:t>
            </a:r>
            <a:endParaRPr lang="ja-JP" altLang="en-US" dirty="0"/>
          </a:p>
          <a:p>
            <a:pPr lvl="2"/>
            <a:r>
              <a:rPr lang="en-US" altLang="ja-JP" dirty="0"/>
              <a:t>Third level</a:t>
            </a:r>
            <a:endParaRPr lang="ja-JP" altLang="en-US" dirty="0"/>
          </a:p>
          <a:p>
            <a:pPr lvl="3"/>
            <a:r>
              <a:rPr lang="en-US" altLang="ja-JP" dirty="0"/>
              <a:t>Fourth level</a:t>
            </a:r>
            <a:endParaRPr lang="ja-JP" altLang="en-US" dirty="0"/>
          </a:p>
          <a:p>
            <a:pPr lvl="4"/>
            <a:r>
              <a:rPr lang="en-US" altLang="ja-JP" dirty="0"/>
              <a:t>Fifth level</a:t>
            </a:r>
            <a:endParaRPr kumimoji="1" lang="ja-JP" altLang="en-US" dirty="0"/>
          </a:p>
        </p:txBody>
      </p:sp>
      <p:sp>
        <p:nvSpPr>
          <p:cNvPr id="5" name="タイトル 1"/>
          <p:cNvSpPr>
            <a:spLocks noGrp="1"/>
          </p:cNvSpPr>
          <p:nvPr>
            <p:ph type="title" hasCustomPrompt="1"/>
          </p:nvPr>
        </p:nvSpPr>
        <p:spPr>
          <a:xfrm>
            <a:off x="649261" y="461572"/>
            <a:ext cx="10916165" cy="52322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altLang="ja-JP" dirty="0"/>
              <a:t>Headline, Arial 30pt Title Case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40928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フッター プレースホルダー 2"/>
          <p:cNvSpPr>
            <a:spLocks noGrp="1"/>
          </p:cNvSpPr>
          <p:nvPr/>
        </p:nvSpPr>
        <p:spPr>
          <a:xfrm>
            <a:off x="654117" y="6455259"/>
            <a:ext cx="4997843" cy="240033"/>
          </a:xfrm>
          <a:prstGeom prst="rect">
            <a:avLst/>
          </a:prstGeom>
        </p:spPr>
        <p:txBody>
          <a:bodyPr vert="horz" wrap="none" lIns="0" tIns="0" rIns="18000" bIns="7200" rtlCol="0" anchor="ctr"/>
          <a:lstStyle>
            <a:defPPr>
              <a:defRPr lang="ja-JP"/>
            </a:defPPr>
            <a:lvl1pPr marL="0" algn="r" defTabSz="914400" rtl="0" eaLnBrk="1" latinLnBrk="0" hangingPunct="1">
              <a:defRPr kumimoji="1" lang="en-US" altLang="ja-JP" sz="800" kern="1200" smtClean="0">
                <a:solidFill>
                  <a:srgbClr val="FFFFFF"/>
                </a:solidFill>
                <a:latin typeface="Arial" pitchFamily="34" charset="0"/>
                <a:ea typeface="ＭＳ Ｐゴシック" pitchFamily="50" charset="-128"/>
                <a:cs typeface="Arial" pitchFamily="34" charset="0"/>
              </a:defRPr>
            </a:lvl1pPr>
            <a:lvl2pPr marL="457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ja-JP" sz="1200" kern="1200" dirty="0">
                <a:solidFill>
                  <a:schemeClr val="tx1"/>
                </a:solidFill>
                <a:latin typeface="Arial" pitchFamily="34" charset="0"/>
                <a:ea typeface="メイリオ"/>
                <a:cs typeface="Arial" pitchFamily="34" charset="0"/>
              </a:rPr>
              <a:t>Presenter / Division / Date (e.g., October 1, 2015)</a:t>
            </a:r>
            <a:r>
              <a:rPr kumimoji="1" lang="ja-JP" altLang="en-US" sz="1200" kern="1200" dirty="0">
                <a:solidFill>
                  <a:schemeClr val="tx1"/>
                </a:solidFill>
                <a:latin typeface="Arial" pitchFamily="34" charset="0"/>
                <a:ea typeface="メイリオ"/>
                <a:cs typeface="Arial" pitchFamily="34" charset="0"/>
              </a:rPr>
              <a:t> </a:t>
            </a:r>
            <a:r>
              <a:rPr kumimoji="1" lang="en-US" altLang="ja-JP" sz="1200" kern="1200" dirty="0">
                <a:solidFill>
                  <a:schemeClr val="tx1"/>
                </a:solidFill>
                <a:latin typeface="Arial" pitchFamily="34" charset="0"/>
                <a:ea typeface="メイリオ"/>
                <a:cs typeface="Arial" pitchFamily="34" charset="0"/>
              </a:rPr>
              <a:t>/ Serial number</a:t>
            </a:r>
          </a:p>
        </p:txBody>
      </p:sp>
      <p:sp>
        <p:nvSpPr>
          <p:cNvPr id="32" name="Title Placeholder 1"/>
          <p:cNvSpPr>
            <a:spLocks noGrp="1"/>
          </p:cNvSpPr>
          <p:nvPr>
            <p:ph type="title"/>
          </p:nvPr>
        </p:nvSpPr>
        <p:spPr>
          <a:xfrm>
            <a:off x="649261" y="461572"/>
            <a:ext cx="10916165" cy="5232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 altLang="ja-JP" dirty="0"/>
              <a:t>Headline, Arial 30pt Title Case</a:t>
            </a:r>
            <a:endParaRPr dirty="0"/>
          </a:p>
        </p:txBody>
      </p:sp>
      <p:sp>
        <p:nvSpPr>
          <p:cNvPr id="33" name="Text Placeholder 2"/>
          <p:cNvSpPr>
            <a:spLocks noGrp="1"/>
          </p:cNvSpPr>
          <p:nvPr>
            <p:ph type="body" idx="1"/>
          </p:nvPr>
        </p:nvSpPr>
        <p:spPr>
          <a:xfrm>
            <a:off x="652571" y="1373188"/>
            <a:ext cx="10912855" cy="452913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kumimoji="1" lang="en-US" altLang="ja-JP" dirty="0"/>
              <a:t>Body text, Arial 24pt</a:t>
            </a:r>
          </a:p>
          <a:p>
            <a:pPr lvl="1"/>
            <a:r>
              <a:rPr lang="en-US" altLang="ja-JP" dirty="0"/>
              <a:t>Second level</a:t>
            </a:r>
            <a:endParaRPr lang="ja-JP" altLang="en-US" dirty="0"/>
          </a:p>
          <a:p>
            <a:pPr lvl="2"/>
            <a:r>
              <a:rPr lang="en-US" altLang="ja-JP" dirty="0"/>
              <a:t>Third level</a:t>
            </a:r>
            <a:endParaRPr lang="ja-JP" altLang="en-US" dirty="0"/>
          </a:p>
          <a:p>
            <a:pPr lvl="3"/>
            <a:r>
              <a:rPr lang="en-US" altLang="ja-JP" dirty="0"/>
              <a:t>Fourth level</a:t>
            </a:r>
            <a:endParaRPr lang="ja-JP" altLang="en-US" dirty="0"/>
          </a:p>
          <a:p>
            <a:pPr lvl="4"/>
            <a:r>
              <a:rPr lang="en-US" altLang="ja-JP" dirty="0"/>
              <a:t>Fifth level</a:t>
            </a:r>
            <a:endParaRPr lang="ja-JP" altLang="en-US" dirty="0"/>
          </a:p>
        </p:txBody>
      </p:sp>
      <p:sp>
        <p:nvSpPr>
          <p:cNvPr id="29" name="テキスト プレースホルダー 4"/>
          <p:cNvSpPr txBox="1">
            <a:spLocks/>
          </p:cNvSpPr>
          <p:nvPr/>
        </p:nvSpPr>
        <p:spPr>
          <a:xfrm>
            <a:off x="11276618" y="6428521"/>
            <a:ext cx="505002" cy="269558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1" sz="2400" kern="1200" baseline="0">
                <a:solidFill>
                  <a:srgbClr val="2D2D2D"/>
                </a:solidFill>
                <a:latin typeface="Arial" panose="020B0604020202020204" pitchFamily="34" charset="0"/>
                <a:ea typeface="メイリオ" panose="020B0604030504040204" pitchFamily="50" charset="-128"/>
                <a:cs typeface="+mn-cs"/>
              </a:defRPr>
            </a:lvl1pPr>
            <a:lvl2pPr marL="466344" indent="-237744" algn="l" defTabSz="914400" rtl="0" eaLnBrk="1" latinLnBrk="0" hangingPunct="1">
              <a:spcBef>
                <a:spcPts val="600"/>
              </a:spcBef>
              <a:buFont typeface="Arial" panose="020B0604020202020204" pitchFamily="34" charset="0"/>
              <a:buChar char="–"/>
              <a:defRPr kumimoji="1" sz="2000" kern="1200" baseline="0">
                <a:solidFill>
                  <a:srgbClr val="2D2D2D"/>
                </a:solidFill>
                <a:latin typeface="Arial" panose="020B0604020202020204" pitchFamily="34" charset="0"/>
                <a:ea typeface="メイリオ" panose="020B0604030504040204" pitchFamily="50" charset="-128"/>
                <a:cs typeface="+mn-cs"/>
              </a:defRPr>
            </a:lvl2pPr>
            <a:lvl3pPr marL="676656" indent="-2286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•"/>
              <a:defRPr kumimoji="1" sz="1800" kern="1200" baseline="0">
                <a:solidFill>
                  <a:srgbClr val="2D2D2D"/>
                </a:solidFill>
                <a:latin typeface="Arial" panose="020B0604020202020204" pitchFamily="34" charset="0"/>
                <a:ea typeface="メイリオ" panose="020B0604030504040204" pitchFamily="50" charset="-128"/>
                <a:cs typeface="+mn-cs"/>
              </a:defRPr>
            </a:lvl3pPr>
            <a:lvl4pPr marL="914400" indent="-2286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•"/>
              <a:defRPr kumimoji="1" sz="1600" kern="1200" baseline="0">
                <a:solidFill>
                  <a:srgbClr val="2D2D2D"/>
                </a:solidFill>
                <a:latin typeface="Arial" panose="020B0604020202020204" pitchFamily="34" charset="0"/>
                <a:ea typeface="メイリオ" panose="020B0604030504040204" pitchFamily="50" charset="-128"/>
                <a:cs typeface="+mn-cs"/>
              </a:defRPr>
            </a:lvl4pPr>
            <a:lvl5pPr marL="1143000" indent="-2286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•"/>
              <a:defRPr kumimoji="1" sz="1400" kern="1200" baseline="0">
                <a:solidFill>
                  <a:srgbClr val="2D2D2D"/>
                </a:solidFill>
                <a:latin typeface="Arial" panose="020B0604020202020204" pitchFamily="34" charset="0"/>
                <a:ea typeface="メイリオ" panose="020B0604030504040204" pitchFamily="50" charset="-128"/>
                <a:cs typeface="+mn-cs"/>
              </a:defRPr>
            </a:lvl5pPr>
            <a:lvl6pPr marL="1371600" indent="-2286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2286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2286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8F7A37A4-0F47-485C-8E1C-E4FAAB63423F}" type="slidenum">
              <a:rPr kumimoji="0" lang="en-US" altLang="ja-JP" sz="1200" smtClean="0">
                <a:solidFill>
                  <a:schemeClr val="tx1"/>
                </a:solidFill>
                <a:latin typeface="Arial"/>
                <a:ea typeface="Meiryo"/>
              </a:rPr>
              <a:pPr algn="r"/>
              <a:t>‹#›</a:t>
            </a:fld>
            <a:endParaRPr kumimoji="0" lang="ja-JP" altLang="en-US" sz="1200" dirty="0">
              <a:solidFill>
                <a:schemeClr val="tx1"/>
              </a:solidFill>
              <a:latin typeface="Arial"/>
              <a:ea typeface="Meiryo"/>
            </a:endParaRPr>
          </a:p>
        </p:txBody>
      </p:sp>
      <p:grpSp>
        <p:nvGrpSpPr>
          <p:cNvPr id="27" name="グループ化 26"/>
          <p:cNvGrpSpPr/>
          <p:nvPr/>
        </p:nvGrpSpPr>
        <p:grpSpPr>
          <a:xfrm>
            <a:off x="-994259" y="0"/>
            <a:ext cx="823920" cy="6857448"/>
            <a:chOff x="-994259" y="0"/>
            <a:chExt cx="823920" cy="6819676"/>
          </a:xfrm>
        </p:grpSpPr>
        <p:sp>
          <p:nvSpPr>
            <p:cNvPr id="34" name="Rectangle 33"/>
            <p:cNvSpPr>
              <a:spLocks noChangeAspect="1"/>
            </p:cNvSpPr>
            <p:nvPr userDrawn="1"/>
          </p:nvSpPr>
          <p:spPr>
            <a:xfrm>
              <a:off x="-913489" y="0"/>
              <a:ext cx="743150" cy="6813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lnSpc>
                  <a:spcPct val="90000"/>
                </a:lnSpc>
              </a:pPr>
              <a:r>
                <a:rPr lang="en-US" altLang="ja-JP" sz="900" dirty="0"/>
                <a:t>Cyan</a:t>
              </a:r>
            </a:p>
          </p:txBody>
        </p:sp>
        <p:sp>
          <p:nvSpPr>
            <p:cNvPr id="35" name="Rectangle 30"/>
            <p:cNvSpPr>
              <a:spLocks noChangeAspect="1"/>
            </p:cNvSpPr>
            <p:nvPr userDrawn="1"/>
          </p:nvSpPr>
          <p:spPr>
            <a:xfrm>
              <a:off x="-913490" y="2042809"/>
              <a:ext cx="743150" cy="681349"/>
            </a:xfrm>
            <a:prstGeom prst="rect">
              <a:avLst/>
            </a:prstGeom>
            <a:solidFill>
              <a:srgbClr val="FFFFFF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lnSpc>
                  <a:spcPct val="90000"/>
                </a:lnSpc>
              </a:pPr>
              <a:r>
                <a:rPr lang="en-US" sz="900" dirty="0">
                  <a:solidFill>
                    <a:srgbClr val="4B4F54"/>
                  </a:solidFill>
                </a:rPr>
                <a:t>White</a:t>
              </a:r>
            </a:p>
          </p:txBody>
        </p:sp>
        <p:sp>
          <p:nvSpPr>
            <p:cNvPr id="36" name="Rectangle 31"/>
            <p:cNvSpPr>
              <a:spLocks noChangeAspect="1"/>
            </p:cNvSpPr>
            <p:nvPr userDrawn="1"/>
          </p:nvSpPr>
          <p:spPr>
            <a:xfrm>
              <a:off x="-917627" y="681348"/>
              <a:ext cx="743150" cy="681349"/>
            </a:xfrm>
            <a:prstGeom prst="rect">
              <a:avLst/>
            </a:prstGeom>
            <a:solidFill>
              <a:srgbClr val="2D2D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lnSpc>
                  <a:spcPct val="90000"/>
                </a:lnSpc>
              </a:pPr>
              <a:r>
                <a:rPr lang="en-US" sz="900" dirty="0"/>
                <a:t>Gray</a:t>
              </a:r>
            </a:p>
          </p:txBody>
        </p:sp>
        <p:sp>
          <p:nvSpPr>
            <p:cNvPr id="37" name="Rectangle 39"/>
            <p:cNvSpPr>
              <a:spLocks noChangeAspect="1"/>
            </p:cNvSpPr>
            <p:nvPr userDrawn="1"/>
          </p:nvSpPr>
          <p:spPr>
            <a:xfrm>
              <a:off x="-913490" y="2724157"/>
              <a:ext cx="743150" cy="681349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lnSpc>
                  <a:spcPct val="90000"/>
                </a:lnSpc>
              </a:pPr>
              <a:r>
                <a:rPr lang="en-US" sz="900" dirty="0"/>
                <a:t>Magenta</a:t>
              </a:r>
            </a:p>
          </p:txBody>
        </p:sp>
        <p:sp>
          <p:nvSpPr>
            <p:cNvPr id="38" name="Rectangle 41"/>
            <p:cNvSpPr>
              <a:spLocks noChangeAspect="1"/>
            </p:cNvSpPr>
            <p:nvPr userDrawn="1"/>
          </p:nvSpPr>
          <p:spPr>
            <a:xfrm>
              <a:off x="-913490" y="4087970"/>
              <a:ext cx="743150" cy="681349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lnSpc>
                  <a:spcPct val="90000"/>
                </a:lnSpc>
              </a:pPr>
              <a:r>
                <a:rPr lang="en-US" sz="900" dirty="0"/>
                <a:t>Turquoise</a:t>
              </a:r>
            </a:p>
          </p:txBody>
        </p:sp>
        <p:sp>
          <p:nvSpPr>
            <p:cNvPr id="39" name="Rectangle 42"/>
            <p:cNvSpPr>
              <a:spLocks noChangeAspect="1"/>
            </p:cNvSpPr>
            <p:nvPr userDrawn="1"/>
          </p:nvSpPr>
          <p:spPr>
            <a:xfrm>
              <a:off x="-913490" y="4765237"/>
              <a:ext cx="743150" cy="68134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lnSpc>
                  <a:spcPct val="90000"/>
                </a:lnSpc>
              </a:pPr>
              <a:r>
                <a:rPr lang="en-US" sz="900" dirty="0"/>
                <a:t>Green</a:t>
              </a:r>
            </a:p>
          </p:txBody>
        </p:sp>
        <p:sp>
          <p:nvSpPr>
            <p:cNvPr id="40" name="Rectangle 43"/>
            <p:cNvSpPr>
              <a:spLocks noChangeAspect="1"/>
            </p:cNvSpPr>
            <p:nvPr userDrawn="1"/>
          </p:nvSpPr>
          <p:spPr>
            <a:xfrm>
              <a:off x="-913490" y="5451781"/>
              <a:ext cx="743150" cy="681349"/>
            </a:xfrm>
            <a:prstGeom prst="rect">
              <a:avLst/>
            </a:prstGeom>
            <a:solidFill>
              <a:srgbClr val="EEDC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lnSpc>
                  <a:spcPct val="90000"/>
                </a:lnSpc>
              </a:pPr>
              <a:r>
                <a:rPr lang="en-US" sz="900" dirty="0"/>
                <a:t>Yellow</a:t>
              </a:r>
            </a:p>
          </p:txBody>
        </p:sp>
        <p:sp>
          <p:nvSpPr>
            <p:cNvPr id="41" name="TextBox 58"/>
            <p:cNvSpPr txBox="1"/>
            <p:nvPr userDrawn="1"/>
          </p:nvSpPr>
          <p:spPr>
            <a:xfrm>
              <a:off x="-990122" y="2260341"/>
              <a:ext cx="628050" cy="599996"/>
            </a:xfrm>
            <a:prstGeom prst="rect">
              <a:avLst/>
            </a:prstGeom>
            <a:noFill/>
          </p:spPr>
          <p:txBody>
            <a:bodyPr wrap="none" lIns="0" tIns="0" rIns="0" bIns="0" rtlCol="0" anchor="t" anchorCtr="1">
              <a:noAutofit/>
            </a:bodyPr>
            <a:lstStyle/>
            <a:p>
              <a:pPr>
                <a:lnSpc>
                  <a:spcPct val="90000"/>
                </a:lnSpc>
                <a:tabLst>
                  <a:tab pos="117475" algn="l"/>
                </a:tabLst>
              </a:pPr>
              <a:r>
                <a:rPr lang="en-US" sz="900" dirty="0">
                  <a:solidFill>
                    <a:schemeClr val="tx1"/>
                  </a:solidFill>
                </a:rPr>
                <a:t>R	255</a:t>
              </a:r>
            </a:p>
            <a:p>
              <a:pPr>
                <a:lnSpc>
                  <a:spcPct val="90000"/>
                </a:lnSpc>
                <a:tabLst>
                  <a:tab pos="117475" algn="l"/>
                </a:tabLst>
              </a:pPr>
              <a:r>
                <a:rPr lang="en-US" sz="900" dirty="0">
                  <a:solidFill>
                    <a:schemeClr val="tx1"/>
                  </a:solidFill>
                </a:rPr>
                <a:t>G	255</a:t>
              </a:r>
            </a:p>
            <a:p>
              <a:pPr>
                <a:lnSpc>
                  <a:spcPct val="90000"/>
                </a:lnSpc>
                <a:tabLst>
                  <a:tab pos="117475" algn="l"/>
                </a:tabLst>
              </a:pPr>
              <a:r>
                <a:rPr lang="en-US" sz="900" dirty="0">
                  <a:solidFill>
                    <a:schemeClr val="tx1"/>
                  </a:solidFill>
                </a:rPr>
                <a:t>B	255</a:t>
              </a:r>
            </a:p>
          </p:txBody>
        </p:sp>
        <p:sp>
          <p:nvSpPr>
            <p:cNvPr id="42" name="TextBox 59"/>
            <p:cNvSpPr txBox="1"/>
            <p:nvPr userDrawn="1"/>
          </p:nvSpPr>
          <p:spPr>
            <a:xfrm>
              <a:off x="-994259" y="896067"/>
              <a:ext cx="628050" cy="599996"/>
            </a:xfrm>
            <a:prstGeom prst="rect">
              <a:avLst/>
            </a:prstGeom>
            <a:noFill/>
          </p:spPr>
          <p:txBody>
            <a:bodyPr wrap="none" lIns="0" tIns="0" rIns="0" bIns="0" rtlCol="0" anchor="t" anchorCtr="1">
              <a:noAutofit/>
            </a:bodyPr>
            <a:lstStyle/>
            <a:p>
              <a:pPr>
                <a:lnSpc>
                  <a:spcPct val="90000"/>
                </a:lnSpc>
                <a:tabLst>
                  <a:tab pos="117475" algn="l"/>
                </a:tabLst>
              </a:pPr>
              <a:r>
                <a:rPr lang="en-US" sz="900" dirty="0">
                  <a:solidFill>
                    <a:schemeClr val="bg1"/>
                  </a:solidFill>
                </a:rPr>
                <a:t>R	</a:t>
              </a:r>
              <a:r>
                <a:rPr lang="en-US" altLang="ja-JP" sz="900" dirty="0">
                  <a:solidFill>
                    <a:schemeClr val="bg1"/>
                  </a:solidFill>
                </a:rPr>
                <a:t>45</a:t>
              </a:r>
            </a:p>
            <a:p>
              <a:pPr>
                <a:lnSpc>
                  <a:spcPct val="90000"/>
                </a:lnSpc>
                <a:tabLst>
                  <a:tab pos="117475" algn="l"/>
                </a:tabLst>
              </a:pPr>
              <a:r>
                <a:rPr lang="en-US" sz="900" dirty="0">
                  <a:solidFill>
                    <a:schemeClr val="bg1"/>
                  </a:solidFill>
                </a:rPr>
                <a:t>G	</a:t>
              </a:r>
              <a:r>
                <a:rPr lang="en-US" altLang="ja-JP" sz="900" dirty="0">
                  <a:solidFill>
                    <a:schemeClr val="bg1"/>
                  </a:solidFill>
                </a:rPr>
                <a:t>45</a:t>
              </a:r>
              <a:endParaRPr lang="en-US" sz="900" dirty="0">
                <a:solidFill>
                  <a:schemeClr val="bg1"/>
                </a:solidFill>
              </a:endParaRPr>
            </a:p>
            <a:p>
              <a:pPr>
                <a:lnSpc>
                  <a:spcPct val="90000"/>
                </a:lnSpc>
                <a:tabLst>
                  <a:tab pos="117475" algn="l"/>
                </a:tabLst>
              </a:pPr>
              <a:r>
                <a:rPr lang="en-US" sz="900" dirty="0">
                  <a:solidFill>
                    <a:schemeClr val="bg1"/>
                  </a:solidFill>
                </a:rPr>
                <a:t>B	</a:t>
              </a:r>
              <a:r>
                <a:rPr lang="en-US" altLang="ja-JP" sz="900" dirty="0">
                  <a:solidFill>
                    <a:schemeClr val="bg1"/>
                  </a:solidFill>
                </a:rPr>
                <a:t>45</a:t>
              </a:r>
              <a:endParaRPr lang="en-US" sz="900" dirty="0">
                <a:solidFill>
                  <a:schemeClr val="bg1"/>
                </a:solidFill>
              </a:endParaRPr>
            </a:p>
          </p:txBody>
        </p:sp>
        <p:sp>
          <p:nvSpPr>
            <p:cNvPr id="43" name="TextBox 60"/>
            <p:cNvSpPr txBox="1"/>
            <p:nvPr userDrawn="1"/>
          </p:nvSpPr>
          <p:spPr>
            <a:xfrm>
              <a:off x="-990121" y="208422"/>
              <a:ext cx="628050" cy="599996"/>
            </a:xfrm>
            <a:prstGeom prst="rect">
              <a:avLst/>
            </a:prstGeom>
            <a:noFill/>
          </p:spPr>
          <p:txBody>
            <a:bodyPr wrap="none" lIns="0" tIns="0" rIns="0" bIns="0" rtlCol="0" anchor="t" anchorCtr="1">
              <a:noAutofit/>
            </a:bodyPr>
            <a:lstStyle/>
            <a:p>
              <a:pPr>
                <a:lnSpc>
                  <a:spcPct val="90000"/>
                </a:lnSpc>
                <a:tabLst>
                  <a:tab pos="117475" algn="l"/>
                </a:tabLst>
              </a:pPr>
              <a:r>
                <a:rPr lang="en-US" sz="900" dirty="0">
                  <a:solidFill>
                    <a:schemeClr val="bg1"/>
                  </a:solidFill>
                </a:rPr>
                <a:t>R	0</a:t>
              </a:r>
            </a:p>
            <a:p>
              <a:pPr>
                <a:lnSpc>
                  <a:spcPct val="90000"/>
                </a:lnSpc>
                <a:tabLst>
                  <a:tab pos="117475" algn="l"/>
                </a:tabLst>
              </a:pPr>
              <a:r>
                <a:rPr lang="en-US" sz="900" dirty="0">
                  <a:solidFill>
                    <a:schemeClr val="bg1"/>
                  </a:solidFill>
                </a:rPr>
                <a:t>G	169</a:t>
              </a:r>
            </a:p>
            <a:p>
              <a:pPr>
                <a:lnSpc>
                  <a:spcPct val="90000"/>
                </a:lnSpc>
                <a:tabLst>
                  <a:tab pos="117475" algn="l"/>
                </a:tabLst>
              </a:pPr>
              <a:r>
                <a:rPr lang="en-US" sz="900" dirty="0">
                  <a:solidFill>
                    <a:schemeClr val="bg1"/>
                  </a:solidFill>
                </a:rPr>
                <a:t>B	224</a:t>
              </a:r>
            </a:p>
          </p:txBody>
        </p:sp>
        <p:sp>
          <p:nvSpPr>
            <p:cNvPr id="44" name="TextBox 62"/>
            <p:cNvSpPr txBox="1"/>
            <p:nvPr userDrawn="1"/>
          </p:nvSpPr>
          <p:spPr>
            <a:xfrm>
              <a:off x="-990121" y="2948548"/>
              <a:ext cx="628050" cy="599996"/>
            </a:xfrm>
            <a:prstGeom prst="rect">
              <a:avLst/>
            </a:prstGeom>
            <a:noFill/>
          </p:spPr>
          <p:txBody>
            <a:bodyPr wrap="none" lIns="0" tIns="0" rIns="0" bIns="0" rtlCol="0" anchor="t" anchorCtr="1">
              <a:noAutofit/>
            </a:bodyPr>
            <a:lstStyle/>
            <a:p>
              <a:pPr>
                <a:lnSpc>
                  <a:spcPct val="90000"/>
                </a:lnSpc>
                <a:tabLst>
                  <a:tab pos="117475" algn="l"/>
                </a:tabLst>
              </a:pPr>
              <a:r>
                <a:rPr lang="en-US" sz="900" dirty="0">
                  <a:solidFill>
                    <a:schemeClr val="bg1"/>
                  </a:solidFill>
                </a:rPr>
                <a:t>R	218</a:t>
              </a:r>
            </a:p>
            <a:p>
              <a:pPr>
                <a:lnSpc>
                  <a:spcPct val="90000"/>
                </a:lnSpc>
                <a:tabLst>
                  <a:tab pos="117475" algn="l"/>
                </a:tabLst>
              </a:pPr>
              <a:r>
                <a:rPr lang="en-US" sz="900" dirty="0">
                  <a:solidFill>
                    <a:schemeClr val="bg1"/>
                  </a:solidFill>
                </a:rPr>
                <a:t>G	24</a:t>
              </a:r>
            </a:p>
            <a:p>
              <a:pPr>
                <a:lnSpc>
                  <a:spcPct val="90000"/>
                </a:lnSpc>
                <a:tabLst>
                  <a:tab pos="117475" algn="l"/>
                </a:tabLst>
              </a:pPr>
              <a:r>
                <a:rPr lang="en-US" sz="900" dirty="0">
                  <a:solidFill>
                    <a:schemeClr val="bg1"/>
                  </a:solidFill>
                </a:rPr>
                <a:t>B	132</a:t>
              </a:r>
            </a:p>
          </p:txBody>
        </p:sp>
        <p:sp>
          <p:nvSpPr>
            <p:cNvPr id="45" name="TextBox 64"/>
            <p:cNvSpPr txBox="1"/>
            <p:nvPr userDrawn="1"/>
          </p:nvSpPr>
          <p:spPr>
            <a:xfrm>
              <a:off x="-990122" y="4316618"/>
              <a:ext cx="628050" cy="599996"/>
            </a:xfrm>
            <a:prstGeom prst="rect">
              <a:avLst/>
            </a:prstGeom>
            <a:noFill/>
          </p:spPr>
          <p:txBody>
            <a:bodyPr wrap="none" lIns="0" tIns="0" rIns="0" bIns="0" rtlCol="0" anchor="t" anchorCtr="1">
              <a:noAutofit/>
            </a:bodyPr>
            <a:lstStyle/>
            <a:p>
              <a:pPr>
                <a:lnSpc>
                  <a:spcPct val="90000"/>
                </a:lnSpc>
                <a:tabLst>
                  <a:tab pos="117475" algn="l"/>
                </a:tabLst>
              </a:pPr>
              <a:r>
                <a:rPr lang="en-US" sz="900" dirty="0">
                  <a:solidFill>
                    <a:schemeClr val="bg1"/>
                  </a:solidFill>
                </a:rPr>
                <a:t>R	0</a:t>
              </a:r>
            </a:p>
            <a:p>
              <a:pPr>
                <a:lnSpc>
                  <a:spcPct val="90000"/>
                </a:lnSpc>
                <a:tabLst>
                  <a:tab pos="117475" algn="l"/>
                </a:tabLst>
              </a:pPr>
              <a:r>
                <a:rPr lang="en-US" sz="900" dirty="0">
                  <a:solidFill>
                    <a:schemeClr val="bg1"/>
                  </a:solidFill>
                </a:rPr>
                <a:t>G	178</a:t>
              </a:r>
            </a:p>
            <a:p>
              <a:pPr>
                <a:lnSpc>
                  <a:spcPct val="90000"/>
                </a:lnSpc>
                <a:tabLst>
                  <a:tab pos="117475" algn="l"/>
                </a:tabLst>
              </a:pPr>
              <a:r>
                <a:rPr lang="en-US" sz="900" dirty="0">
                  <a:solidFill>
                    <a:schemeClr val="bg1"/>
                  </a:solidFill>
                </a:rPr>
                <a:t>B	169</a:t>
              </a:r>
            </a:p>
          </p:txBody>
        </p:sp>
        <p:sp>
          <p:nvSpPr>
            <p:cNvPr id="46" name="TextBox 65"/>
            <p:cNvSpPr txBox="1"/>
            <p:nvPr userDrawn="1"/>
          </p:nvSpPr>
          <p:spPr>
            <a:xfrm>
              <a:off x="-990122" y="5000652"/>
              <a:ext cx="628050" cy="599996"/>
            </a:xfrm>
            <a:prstGeom prst="rect">
              <a:avLst/>
            </a:prstGeom>
            <a:noFill/>
          </p:spPr>
          <p:txBody>
            <a:bodyPr wrap="none" lIns="0" tIns="0" rIns="0" bIns="0" rtlCol="0" anchor="t" anchorCtr="1">
              <a:noAutofit/>
            </a:bodyPr>
            <a:lstStyle/>
            <a:p>
              <a:pPr>
                <a:lnSpc>
                  <a:spcPct val="90000"/>
                </a:lnSpc>
                <a:tabLst>
                  <a:tab pos="117475" algn="l"/>
                </a:tabLst>
              </a:pPr>
              <a:r>
                <a:rPr lang="en-US" sz="900" dirty="0">
                  <a:solidFill>
                    <a:schemeClr val="bg1"/>
                  </a:solidFill>
                </a:rPr>
                <a:t>R	120</a:t>
              </a:r>
            </a:p>
            <a:p>
              <a:pPr>
                <a:lnSpc>
                  <a:spcPct val="90000"/>
                </a:lnSpc>
                <a:tabLst>
                  <a:tab pos="117475" algn="l"/>
                </a:tabLst>
              </a:pPr>
              <a:r>
                <a:rPr lang="en-US" sz="900" dirty="0">
                  <a:solidFill>
                    <a:schemeClr val="bg1"/>
                  </a:solidFill>
                </a:rPr>
                <a:t>G	190</a:t>
              </a:r>
            </a:p>
            <a:p>
              <a:pPr>
                <a:lnSpc>
                  <a:spcPct val="90000"/>
                </a:lnSpc>
                <a:tabLst>
                  <a:tab pos="117475" algn="l"/>
                </a:tabLst>
              </a:pPr>
              <a:r>
                <a:rPr lang="en-US" sz="900" dirty="0">
                  <a:solidFill>
                    <a:schemeClr val="bg1"/>
                  </a:solidFill>
                </a:rPr>
                <a:t>B	32</a:t>
              </a:r>
            </a:p>
          </p:txBody>
        </p:sp>
        <p:sp>
          <p:nvSpPr>
            <p:cNvPr id="47" name="TextBox 66"/>
            <p:cNvSpPr txBox="1"/>
            <p:nvPr userDrawn="1"/>
          </p:nvSpPr>
          <p:spPr>
            <a:xfrm>
              <a:off x="-990122" y="5684689"/>
              <a:ext cx="628050" cy="599996"/>
            </a:xfrm>
            <a:prstGeom prst="rect">
              <a:avLst/>
            </a:prstGeom>
            <a:noFill/>
          </p:spPr>
          <p:txBody>
            <a:bodyPr wrap="none" lIns="0" tIns="0" rIns="0" bIns="0" rtlCol="0" anchor="t" anchorCtr="1">
              <a:noAutofit/>
            </a:bodyPr>
            <a:lstStyle/>
            <a:p>
              <a:pPr>
                <a:lnSpc>
                  <a:spcPct val="90000"/>
                </a:lnSpc>
                <a:tabLst>
                  <a:tab pos="117475" algn="l"/>
                </a:tabLst>
              </a:pPr>
              <a:r>
                <a:rPr lang="en-US" sz="900" dirty="0">
                  <a:solidFill>
                    <a:schemeClr val="bg1"/>
                  </a:solidFill>
                </a:rPr>
                <a:t>R	238</a:t>
              </a:r>
            </a:p>
            <a:p>
              <a:pPr>
                <a:lnSpc>
                  <a:spcPct val="90000"/>
                </a:lnSpc>
                <a:tabLst>
                  <a:tab pos="117475" algn="l"/>
                </a:tabLst>
              </a:pPr>
              <a:r>
                <a:rPr lang="en-US" sz="900" dirty="0">
                  <a:solidFill>
                    <a:schemeClr val="bg1"/>
                  </a:solidFill>
                </a:rPr>
                <a:t>G	220</a:t>
              </a:r>
            </a:p>
            <a:p>
              <a:pPr>
                <a:lnSpc>
                  <a:spcPct val="90000"/>
                </a:lnSpc>
                <a:tabLst>
                  <a:tab pos="117475" algn="l"/>
                </a:tabLst>
              </a:pPr>
              <a:r>
                <a:rPr lang="en-US" sz="900" dirty="0">
                  <a:solidFill>
                    <a:schemeClr val="bg1"/>
                  </a:solidFill>
                </a:rPr>
                <a:t>B	0</a:t>
              </a:r>
            </a:p>
          </p:txBody>
        </p:sp>
        <p:sp>
          <p:nvSpPr>
            <p:cNvPr id="48" name="Rectangle 43"/>
            <p:cNvSpPr>
              <a:spLocks noChangeAspect="1"/>
            </p:cNvSpPr>
            <p:nvPr userDrawn="1"/>
          </p:nvSpPr>
          <p:spPr>
            <a:xfrm>
              <a:off x="-913490" y="6138327"/>
              <a:ext cx="743150" cy="68134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lnSpc>
                  <a:spcPct val="90000"/>
                </a:lnSpc>
              </a:pPr>
              <a:r>
                <a:rPr lang="en-US" sz="900" dirty="0"/>
                <a:t>Orange</a:t>
              </a:r>
            </a:p>
          </p:txBody>
        </p:sp>
        <p:sp>
          <p:nvSpPr>
            <p:cNvPr id="49" name="TextBox 66"/>
            <p:cNvSpPr txBox="1"/>
            <p:nvPr userDrawn="1"/>
          </p:nvSpPr>
          <p:spPr>
            <a:xfrm>
              <a:off x="-990121" y="6388997"/>
              <a:ext cx="628050" cy="430399"/>
            </a:xfrm>
            <a:prstGeom prst="rect">
              <a:avLst/>
            </a:prstGeom>
            <a:noFill/>
          </p:spPr>
          <p:txBody>
            <a:bodyPr wrap="none" lIns="0" tIns="0" rIns="0" bIns="0" rtlCol="0" anchor="t" anchorCtr="1">
              <a:noAutofit/>
            </a:bodyPr>
            <a:lstStyle/>
            <a:p>
              <a:pPr>
                <a:lnSpc>
                  <a:spcPct val="90000"/>
                </a:lnSpc>
                <a:tabLst>
                  <a:tab pos="117475" algn="l"/>
                </a:tabLst>
              </a:pPr>
              <a:r>
                <a:rPr lang="en-US" sz="900" dirty="0">
                  <a:solidFill>
                    <a:schemeClr val="bg1"/>
                  </a:solidFill>
                </a:rPr>
                <a:t>R	255</a:t>
              </a:r>
            </a:p>
            <a:p>
              <a:pPr>
                <a:lnSpc>
                  <a:spcPct val="90000"/>
                </a:lnSpc>
                <a:tabLst>
                  <a:tab pos="117475" algn="l"/>
                </a:tabLst>
              </a:pPr>
              <a:r>
                <a:rPr lang="en-US" sz="900" dirty="0">
                  <a:solidFill>
                    <a:schemeClr val="bg1"/>
                  </a:solidFill>
                </a:rPr>
                <a:t>G	106</a:t>
              </a:r>
            </a:p>
            <a:p>
              <a:pPr>
                <a:lnSpc>
                  <a:spcPct val="90000"/>
                </a:lnSpc>
                <a:tabLst>
                  <a:tab pos="117475" algn="l"/>
                </a:tabLst>
              </a:pPr>
              <a:r>
                <a:rPr lang="en-US" sz="900" dirty="0">
                  <a:solidFill>
                    <a:schemeClr val="bg1"/>
                  </a:solidFill>
                </a:rPr>
                <a:t>B	19</a:t>
              </a:r>
            </a:p>
          </p:txBody>
        </p:sp>
        <p:sp>
          <p:nvSpPr>
            <p:cNvPr id="50" name="Rectangle 40"/>
            <p:cNvSpPr>
              <a:spLocks noChangeAspect="1"/>
            </p:cNvSpPr>
            <p:nvPr userDrawn="1"/>
          </p:nvSpPr>
          <p:spPr>
            <a:xfrm>
              <a:off x="-917627" y="3401424"/>
              <a:ext cx="743150" cy="68134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lnSpc>
                  <a:spcPct val="90000"/>
                </a:lnSpc>
              </a:pPr>
              <a:r>
                <a:rPr lang="en-US" sz="900" dirty="0"/>
                <a:t>Purple</a:t>
              </a:r>
            </a:p>
          </p:txBody>
        </p:sp>
        <p:sp>
          <p:nvSpPr>
            <p:cNvPr id="51" name="TextBox 63"/>
            <p:cNvSpPr txBox="1"/>
            <p:nvPr userDrawn="1"/>
          </p:nvSpPr>
          <p:spPr>
            <a:xfrm>
              <a:off x="-990122" y="3632581"/>
              <a:ext cx="628050" cy="599996"/>
            </a:xfrm>
            <a:prstGeom prst="rect">
              <a:avLst/>
            </a:prstGeom>
            <a:noFill/>
          </p:spPr>
          <p:txBody>
            <a:bodyPr wrap="none" lIns="0" tIns="0" rIns="0" bIns="0" rtlCol="0" anchor="t" anchorCtr="1">
              <a:noAutofit/>
            </a:bodyPr>
            <a:lstStyle/>
            <a:p>
              <a:pPr>
                <a:lnSpc>
                  <a:spcPct val="90000"/>
                </a:lnSpc>
                <a:tabLst>
                  <a:tab pos="117475" algn="l"/>
                </a:tabLst>
              </a:pPr>
              <a:r>
                <a:rPr lang="en-US" altLang="ja-JP" sz="900" dirty="0">
                  <a:solidFill>
                    <a:schemeClr val="bg1"/>
                  </a:solidFill>
                </a:rPr>
                <a:t>R	128</a:t>
              </a:r>
            </a:p>
            <a:p>
              <a:pPr>
                <a:lnSpc>
                  <a:spcPct val="90000"/>
                </a:lnSpc>
                <a:tabLst>
                  <a:tab pos="117475" algn="l"/>
                </a:tabLst>
              </a:pPr>
              <a:r>
                <a:rPr lang="en-US" altLang="ja-JP" sz="900" dirty="0">
                  <a:solidFill>
                    <a:schemeClr val="bg1"/>
                  </a:solidFill>
                </a:rPr>
                <a:t>G	49</a:t>
              </a:r>
            </a:p>
            <a:p>
              <a:pPr>
                <a:lnSpc>
                  <a:spcPct val="90000"/>
                </a:lnSpc>
                <a:tabLst>
                  <a:tab pos="117475" algn="l"/>
                </a:tabLst>
              </a:pPr>
              <a:r>
                <a:rPr lang="en-US" altLang="ja-JP" sz="900" dirty="0">
                  <a:solidFill>
                    <a:schemeClr val="bg1"/>
                  </a:solidFill>
                </a:rPr>
                <a:t>B	167</a:t>
              </a:r>
            </a:p>
          </p:txBody>
        </p:sp>
        <p:sp>
          <p:nvSpPr>
            <p:cNvPr id="52" name="Rectangle 31"/>
            <p:cNvSpPr>
              <a:spLocks noChangeAspect="1"/>
            </p:cNvSpPr>
            <p:nvPr userDrawn="1"/>
          </p:nvSpPr>
          <p:spPr>
            <a:xfrm>
              <a:off x="-917627" y="1362697"/>
              <a:ext cx="743150" cy="681349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lnSpc>
                  <a:spcPct val="90000"/>
                </a:lnSpc>
              </a:pPr>
              <a:r>
                <a:rPr lang="en-US" sz="900" dirty="0">
                  <a:solidFill>
                    <a:schemeClr val="tx1"/>
                  </a:solidFill>
                </a:rPr>
                <a:t>Light Gray</a:t>
              </a:r>
            </a:p>
          </p:txBody>
        </p:sp>
        <p:sp>
          <p:nvSpPr>
            <p:cNvPr id="53" name="TextBox 59"/>
            <p:cNvSpPr txBox="1"/>
            <p:nvPr userDrawn="1"/>
          </p:nvSpPr>
          <p:spPr>
            <a:xfrm>
              <a:off x="-994259" y="1577416"/>
              <a:ext cx="628050" cy="599996"/>
            </a:xfrm>
            <a:prstGeom prst="rect">
              <a:avLst/>
            </a:prstGeom>
            <a:noFill/>
          </p:spPr>
          <p:txBody>
            <a:bodyPr wrap="none" lIns="0" tIns="0" rIns="0" bIns="0" rtlCol="0" anchor="t" anchorCtr="1">
              <a:noAutofit/>
            </a:bodyPr>
            <a:lstStyle/>
            <a:p>
              <a:pPr>
                <a:lnSpc>
                  <a:spcPct val="90000"/>
                </a:lnSpc>
                <a:tabLst>
                  <a:tab pos="117475" algn="l"/>
                </a:tabLst>
              </a:pPr>
              <a:r>
                <a:rPr lang="en-US" sz="900" dirty="0">
                  <a:solidFill>
                    <a:schemeClr val="tx1"/>
                  </a:solidFill>
                </a:rPr>
                <a:t>R	</a:t>
              </a:r>
              <a:r>
                <a:rPr lang="en-US" altLang="ja-JP" sz="900" dirty="0">
                  <a:solidFill>
                    <a:schemeClr val="tx1"/>
                  </a:solidFill>
                </a:rPr>
                <a:t>244</a:t>
              </a:r>
            </a:p>
            <a:p>
              <a:pPr>
                <a:lnSpc>
                  <a:spcPct val="90000"/>
                </a:lnSpc>
                <a:tabLst>
                  <a:tab pos="117475" algn="l"/>
                </a:tabLst>
              </a:pPr>
              <a:r>
                <a:rPr lang="en-US" sz="900" dirty="0">
                  <a:solidFill>
                    <a:schemeClr val="tx1"/>
                  </a:solidFill>
                </a:rPr>
                <a:t>G	</a:t>
              </a:r>
              <a:r>
                <a:rPr lang="en-US" altLang="ja-JP" sz="900" dirty="0">
                  <a:solidFill>
                    <a:schemeClr val="tx1"/>
                  </a:solidFill>
                </a:rPr>
                <a:t>244</a:t>
              </a:r>
              <a:endParaRPr lang="en-US" sz="900" dirty="0">
                <a:solidFill>
                  <a:schemeClr val="tx1"/>
                </a:solidFill>
              </a:endParaRPr>
            </a:p>
            <a:p>
              <a:pPr>
                <a:lnSpc>
                  <a:spcPct val="90000"/>
                </a:lnSpc>
                <a:tabLst>
                  <a:tab pos="117475" algn="l"/>
                </a:tabLst>
              </a:pPr>
              <a:r>
                <a:rPr lang="en-US" sz="900" dirty="0">
                  <a:solidFill>
                    <a:schemeClr val="tx1"/>
                  </a:solidFill>
                </a:rPr>
                <a:t>B	</a:t>
              </a:r>
              <a:r>
                <a:rPr lang="en-US" altLang="ja-JP" sz="900" dirty="0">
                  <a:solidFill>
                    <a:schemeClr val="tx1"/>
                  </a:solidFill>
                </a:rPr>
                <a:t>244</a:t>
              </a:r>
              <a:endParaRPr lang="en-US" sz="900" dirty="0">
                <a:solidFill>
                  <a:schemeClr val="tx1"/>
                </a:solidFill>
              </a:endParaRPr>
            </a:p>
          </p:txBody>
        </p:sp>
      </p:grpSp>
      <p:sp>
        <p:nvSpPr>
          <p:cNvPr id="30" name="正方形/長方形 29"/>
          <p:cNvSpPr/>
          <p:nvPr userDrawn="1"/>
        </p:nvSpPr>
        <p:spPr>
          <a:xfrm>
            <a:off x="1917" y="833"/>
            <a:ext cx="12186908" cy="6857167"/>
          </a:xfrm>
          <a:prstGeom prst="rect">
            <a:avLst/>
          </a:prstGeom>
          <a:noFill/>
          <a:ln w="12700">
            <a:solidFill>
              <a:srgbClr val="8080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pic>
        <p:nvPicPr>
          <p:cNvPr id="31" name="図 30">
            <a:extLst>
              <a:ext uri="{FF2B5EF4-FFF2-40B4-BE49-F238E27FC236}">
                <a16:creationId xmlns:a16="http://schemas.microsoft.com/office/drawing/2014/main" id="{9D5D4A6E-5920-4129-A738-6D2BD70031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9888" b="24041"/>
          <a:stretch/>
        </p:blipFill>
        <p:spPr>
          <a:xfrm>
            <a:off x="10609971" y="6376947"/>
            <a:ext cx="609319" cy="288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5078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04" r:id="rId2"/>
    <p:sldLayoutId id="2147483700" r:id="rId3"/>
    <p:sldLayoutId id="2147483703" r:id="rId4"/>
    <p:sldLayoutId id="2147483702" r:id="rId5"/>
    <p:sldLayoutId id="2147483701" r:id="rId6"/>
    <p:sldLayoutId id="2147483661" r:id="rId7"/>
    <p:sldLayoutId id="2147483650" r:id="rId8"/>
    <p:sldLayoutId id="2147483652" r:id="rId9"/>
    <p:sldLayoutId id="2147483665" r:id="rId10"/>
    <p:sldLayoutId id="2147483668" r:id="rId11"/>
    <p:sldLayoutId id="2147483654" r:id="rId12"/>
    <p:sldLayoutId id="2147483651" r:id="rId13"/>
    <p:sldLayoutId id="2147483705" r:id="rId14"/>
    <p:sldLayoutId id="2147483664" r:id="rId15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/>
  <p:txStyles>
    <p:titleStyle>
      <a:lvl1pPr algn="l" defTabSz="914400" rtl="0" eaLnBrk="1" latinLnBrk="0" hangingPunct="1">
        <a:spcBef>
          <a:spcPct val="0"/>
        </a:spcBef>
        <a:buNone/>
        <a:defRPr kumimoji="1" sz="3000" kern="1200" baseline="0">
          <a:solidFill>
            <a:schemeClr val="accent1"/>
          </a:solidFill>
          <a:latin typeface="Arial" panose="020B060402020202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1200"/>
        </a:spcBef>
        <a:buClr>
          <a:schemeClr val="accent3"/>
        </a:buClr>
        <a:buFont typeface="Wingdings" panose="05000000000000000000" pitchFamily="2" charset="2"/>
        <a:buChar char="§"/>
        <a:defRPr kumimoji="1" sz="2400" kern="1200" baseline="0">
          <a:solidFill>
            <a:schemeClr val="tx1"/>
          </a:solidFill>
          <a:latin typeface="Arial" panose="020B0604020202020204" pitchFamily="34" charset="0"/>
          <a:ea typeface="メイリオ" panose="020B0604030504040204" pitchFamily="50" charset="-128"/>
          <a:cs typeface="+mn-cs"/>
        </a:defRPr>
      </a:lvl1pPr>
      <a:lvl2pPr marL="466344" indent="-237744" algn="l" defTabSz="914400" rtl="0" eaLnBrk="1" latinLnBrk="0" hangingPunct="1">
        <a:spcBef>
          <a:spcPts val="600"/>
        </a:spcBef>
        <a:buFont typeface="Arial" panose="020B0604020202020204" pitchFamily="34" charset="0"/>
        <a:buChar char="–"/>
        <a:defRPr kumimoji="1" sz="2000" kern="1200" baseline="0">
          <a:solidFill>
            <a:schemeClr val="tx1"/>
          </a:solidFill>
          <a:latin typeface="Arial" panose="020B0604020202020204" pitchFamily="34" charset="0"/>
          <a:ea typeface="メイリオ" panose="020B0604030504040204" pitchFamily="50" charset="-128"/>
          <a:cs typeface="+mn-cs"/>
        </a:defRPr>
      </a:lvl2pPr>
      <a:lvl3pPr marL="676656" indent="-228600" algn="l" defTabSz="914400" rtl="0" eaLnBrk="1" latinLnBrk="0" hangingPunct="1">
        <a:spcBef>
          <a:spcPts val="0"/>
        </a:spcBef>
        <a:buFont typeface="Arial" panose="020B0604020202020204" pitchFamily="34" charset="0"/>
        <a:buChar char="•"/>
        <a:defRPr kumimoji="1" sz="1800" kern="1200" baseline="0">
          <a:solidFill>
            <a:schemeClr val="tx1"/>
          </a:solidFill>
          <a:latin typeface="Arial" panose="020B0604020202020204" pitchFamily="34" charset="0"/>
          <a:ea typeface="メイリオ" panose="020B0604030504040204" pitchFamily="50" charset="-128"/>
          <a:cs typeface="+mn-cs"/>
        </a:defRPr>
      </a:lvl3pPr>
      <a:lvl4pPr marL="914400" indent="-228600" algn="l" defTabSz="914400" rtl="0" eaLnBrk="1" latinLnBrk="0" hangingPunct="1">
        <a:spcBef>
          <a:spcPts val="0"/>
        </a:spcBef>
        <a:buFont typeface="Arial" panose="020B0604020202020204" pitchFamily="34" charset="0"/>
        <a:buChar char="•"/>
        <a:defRPr kumimoji="1" sz="1600" kern="1200" baseline="0">
          <a:solidFill>
            <a:schemeClr val="tx1"/>
          </a:solidFill>
          <a:latin typeface="Arial" panose="020B0604020202020204" pitchFamily="34" charset="0"/>
          <a:ea typeface="メイリオ" panose="020B0604030504040204" pitchFamily="50" charset="-128"/>
          <a:cs typeface="+mn-cs"/>
        </a:defRPr>
      </a:lvl4pPr>
      <a:lvl5pPr marL="1143000" indent="-228600" algn="l" defTabSz="914400" rtl="0" eaLnBrk="1" latinLnBrk="0" hangingPunct="1">
        <a:spcBef>
          <a:spcPts val="0"/>
        </a:spcBef>
        <a:buFont typeface="Arial" panose="020B0604020202020204" pitchFamily="34" charset="0"/>
        <a:buChar char="•"/>
        <a:defRPr kumimoji="1" sz="1400" kern="1200" baseline="0">
          <a:solidFill>
            <a:schemeClr val="tx1"/>
          </a:solidFill>
          <a:latin typeface="Arial" panose="020B0604020202020204" pitchFamily="34" charset="0"/>
          <a:ea typeface="メイリオ" panose="020B0604030504040204" pitchFamily="50" charset="-128"/>
          <a:cs typeface="+mn-cs"/>
        </a:defRPr>
      </a:lvl5pPr>
      <a:lvl6pPr marL="1371600" indent="-228600" algn="l" defTabSz="914400" rtl="0" eaLnBrk="1" latinLnBrk="0" hangingPunct="1">
        <a:spcBef>
          <a:spcPts val="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228600" algn="l" defTabSz="914400" rtl="0" eaLnBrk="1" latinLnBrk="0" hangingPunct="1">
        <a:spcBef>
          <a:spcPts val="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228600" algn="l" defTabSz="914400" rtl="0" eaLnBrk="1" latinLnBrk="0" hangingPunct="1">
        <a:spcBef>
          <a:spcPts val="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ts val="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zjh5wppPumI?feature=oembed" TargetMode="External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unity3d.com/ScriptReference/Time-deltaTime.html" TargetMode="External"/><Relationship Id="rId2" Type="http://schemas.openxmlformats.org/officeDocument/2006/relationships/hyperlink" Target="https://jpn01.safelinks.protection.outlook.com/?url=https%3A%2F%2Flearn.unity.com%2Ftutorial%2Fadd-a-scoring-system%3Futm_source%3Dchatgpt.com&amp;data=05%7C02%7Cedgar.espinal%40us.tel.com%7Cc253beaf5cfb4b192bb208de0d947fe5%7C8c433003a0814dfba631100526250b1a%7C1%7C0%7C638963128671303301%7CUnknown%7CTWFpbGZsb3d8eyJFbXB0eU1hcGkiOnRydWUsIlYiOiIwLjAuMDAwMCIsIlAiOiJXaW4zMiIsIkFOIjoiTWFpbCIsIldUIjoyfQ%3D%3D%7C0%7C%7C%7C&amp;sdata=qPQXlxM7sJ0Gr7rmooTTgOGxxD1QcCm49FhF4%2ByyK9A%3D&amp;reserved=0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gamedevbeginner.com/how-to-keep-score-in-unity-with-loading-and-saving/?utm_source=chatgpt.com" TargetMode="External"/><Relationship Id="rId5" Type="http://schemas.openxmlformats.org/officeDocument/2006/relationships/hyperlink" Target="https://learn.unity.com/course/create-with-code" TargetMode="External"/><Relationship Id="rId4" Type="http://schemas.openxmlformats.org/officeDocument/2006/relationships/hyperlink" Target="https://docs.unity.com/ugs/manual/leaderboards/manual/leaderboards" TargetMode="Externa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プレースホルダー 3"/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kumimoji="1" lang="en-US" altLang="ja-JP" dirty="0"/>
              <a:t>Edgar Espinal</a:t>
            </a:r>
            <a:endParaRPr kumimoji="1" lang="ja-JP" altLang="en-US" dirty="0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kumimoji="1" lang="en-US" altLang="ja-JP" dirty="0"/>
              <a:t>Digital Creative Producer</a:t>
            </a:r>
            <a:endParaRPr kumimoji="1" lang="ja-JP" altLang="en-US" dirty="0"/>
          </a:p>
        </p:txBody>
      </p:sp>
      <p:sp>
        <p:nvSpPr>
          <p:cNvPr id="6" name="テキスト プレースホルダー 5"/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kumimoji="1" lang="en-US" altLang="ja-JP" dirty="0"/>
              <a:t>Instructional Development</a:t>
            </a:r>
            <a:endParaRPr kumimoji="1" lang="ja-JP" altLang="en-US" dirty="0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ASU Capstone Project  - Fab Escape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81745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B4618B9-67BE-80DD-8DA1-6FA42ED327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D960BDC-4CE3-602C-4E97-8150DDB251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- Challenge 02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0A63DEC-E23E-3F8E-2EF4-015871BCC4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514" y="1159184"/>
            <a:ext cx="7576194" cy="505775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653ABCB-D2DC-2608-287E-E8D4AFDE8B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9152" y="536219"/>
            <a:ext cx="3096057" cy="5096586"/>
          </a:xfrm>
          <a:prstGeom prst="rect">
            <a:avLst/>
          </a:prstGeom>
        </p:spPr>
      </p:pic>
      <p:sp>
        <p:nvSpPr>
          <p:cNvPr id="2" name="Title 3">
            <a:extLst>
              <a:ext uri="{FF2B5EF4-FFF2-40B4-BE49-F238E27FC236}">
                <a16:creationId xmlns:a16="http://schemas.microsoft.com/office/drawing/2014/main" id="{38CC7735-E08B-4D52-1B14-A4087D2C5B0F}"/>
              </a:ext>
            </a:extLst>
          </p:cNvPr>
          <p:cNvSpPr txBox="1">
            <a:spLocks/>
          </p:cNvSpPr>
          <p:nvPr/>
        </p:nvSpPr>
        <p:spPr>
          <a:xfrm>
            <a:off x="8229006" y="5548282"/>
            <a:ext cx="2868082" cy="5232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kumimoji="1" sz="3000" kern="1200" baseline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r>
              <a:rPr lang="en-US" sz="2000" dirty="0"/>
              <a:t>Deenergize enemy and avoid toxic gases and fluids.</a:t>
            </a:r>
          </a:p>
        </p:txBody>
      </p:sp>
    </p:spTree>
    <p:extLst>
      <p:ext uri="{BB962C8B-B14F-4D97-AF65-F5344CB8AC3E}">
        <p14:creationId xmlns:p14="http://schemas.microsoft.com/office/powerpoint/2010/main" val="863464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7951863-8086-D7D9-3435-5DD7BB4EE2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49065511-37E2-0B8E-6551-22A86FD98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– Challenge 03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27574F-DC08-132F-38BF-CA78FF6D4D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8350" y="1159184"/>
            <a:ext cx="7576194" cy="503648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FF82B51-A586-97A6-5E14-E7552B582C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7760" y="527942"/>
            <a:ext cx="3057952" cy="5115639"/>
          </a:xfrm>
          <a:prstGeom prst="rect">
            <a:avLst/>
          </a:prstGeom>
        </p:spPr>
      </p:pic>
      <p:sp>
        <p:nvSpPr>
          <p:cNvPr id="2" name="Title 3">
            <a:extLst>
              <a:ext uri="{FF2B5EF4-FFF2-40B4-BE49-F238E27FC236}">
                <a16:creationId xmlns:a16="http://schemas.microsoft.com/office/drawing/2014/main" id="{778E9E31-3167-92D9-28E1-69690054F0E9}"/>
              </a:ext>
            </a:extLst>
          </p:cNvPr>
          <p:cNvSpPr txBox="1">
            <a:spLocks/>
          </p:cNvSpPr>
          <p:nvPr/>
        </p:nvSpPr>
        <p:spPr>
          <a:xfrm>
            <a:off x="8162695" y="5548282"/>
            <a:ext cx="2868082" cy="52322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kumimoji="1" sz="3000" kern="1200" baseline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r>
              <a:rPr lang="en-US" sz="2000" dirty="0"/>
              <a:t>Deenergize enemy and avoid electric sparks and falling objects.</a:t>
            </a:r>
          </a:p>
        </p:txBody>
      </p:sp>
    </p:spTree>
    <p:extLst>
      <p:ext uri="{BB962C8B-B14F-4D97-AF65-F5344CB8AC3E}">
        <p14:creationId xmlns:p14="http://schemas.microsoft.com/office/powerpoint/2010/main" val="4118792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742BC7-F62B-87FD-6415-99076A85F3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D525007-0B02-EC71-62A8-7E44E89C3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Puzzle – Deenergize enemies</a:t>
            </a:r>
          </a:p>
        </p:txBody>
      </p:sp>
      <p:pic>
        <p:nvPicPr>
          <p:cNvPr id="6" name="Online Media 5" title="How to Solve the Door 6 puzzle in Rrevelations Half Life Alyx">
            <a:hlinkClick r:id="" action="ppaction://media"/>
            <a:extLst>
              <a:ext uri="{FF2B5EF4-FFF2-40B4-BE49-F238E27FC236}">
                <a16:creationId xmlns:a16="http://schemas.microsoft.com/office/drawing/2014/main" id="{0F01D4FE-1353-82E4-0413-C15A3952C6DF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6610114" y="1940656"/>
            <a:ext cx="5268460" cy="2976687"/>
          </a:xfrm>
          <a:prstGeom prst="rect">
            <a:avLst/>
          </a:prstGeom>
        </p:spPr>
      </p:pic>
      <p:sp>
        <p:nvSpPr>
          <p:cNvPr id="12" name="Title 3">
            <a:extLst>
              <a:ext uri="{FF2B5EF4-FFF2-40B4-BE49-F238E27FC236}">
                <a16:creationId xmlns:a16="http://schemas.microsoft.com/office/drawing/2014/main" id="{3E0DFB4F-B536-DEE1-1E32-2516929FA250}"/>
              </a:ext>
            </a:extLst>
          </p:cNvPr>
          <p:cNvSpPr txBox="1">
            <a:spLocks/>
          </p:cNvSpPr>
          <p:nvPr/>
        </p:nvSpPr>
        <p:spPr>
          <a:xfrm>
            <a:off x="6610114" y="1553952"/>
            <a:ext cx="5268460" cy="231717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kumimoji="1" sz="3000" kern="1200" baseline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1600" dirty="0"/>
              <a:t>Inspiration – Half Life Alyx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B102905F-978F-B457-15B6-94971B6C36A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9684" y="1785669"/>
            <a:ext cx="3560430" cy="245257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1AABA21-B500-AA82-361C-D6DEAF261F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8679" y="1940656"/>
            <a:ext cx="2337276" cy="2208362"/>
          </a:xfrm>
          <a:prstGeom prst="rect">
            <a:avLst/>
          </a:prstGeom>
        </p:spPr>
      </p:pic>
      <p:sp>
        <p:nvSpPr>
          <p:cNvPr id="17" name="Title 3">
            <a:extLst>
              <a:ext uri="{FF2B5EF4-FFF2-40B4-BE49-F238E27FC236}">
                <a16:creationId xmlns:a16="http://schemas.microsoft.com/office/drawing/2014/main" id="{7A32C13D-E25A-B3BA-DB11-660504AFF572}"/>
              </a:ext>
            </a:extLst>
          </p:cNvPr>
          <p:cNvSpPr txBox="1">
            <a:spLocks/>
          </p:cNvSpPr>
          <p:nvPr/>
        </p:nvSpPr>
        <p:spPr>
          <a:xfrm>
            <a:off x="428680" y="1555243"/>
            <a:ext cx="2337276" cy="27475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kumimoji="1" sz="3000" kern="1200" baseline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1200" dirty="0"/>
              <a:t>Control Panel</a:t>
            </a:r>
          </a:p>
        </p:txBody>
      </p:sp>
      <p:sp>
        <p:nvSpPr>
          <p:cNvPr id="18" name="Title 3">
            <a:extLst>
              <a:ext uri="{FF2B5EF4-FFF2-40B4-BE49-F238E27FC236}">
                <a16:creationId xmlns:a16="http://schemas.microsoft.com/office/drawing/2014/main" id="{4B800199-E83E-FBAB-4172-F14E7E3B3195}"/>
              </a:ext>
            </a:extLst>
          </p:cNvPr>
          <p:cNvSpPr txBox="1">
            <a:spLocks/>
          </p:cNvSpPr>
          <p:nvPr/>
        </p:nvSpPr>
        <p:spPr>
          <a:xfrm>
            <a:off x="3049684" y="1510914"/>
            <a:ext cx="3560430" cy="27475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kumimoji="1" sz="3000" kern="1200" baseline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1200" dirty="0"/>
              <a:t>Circuit Board</a:t>
            </a:r>
          </a:p>
        </p:txBody>
      </p:sp>
      <p:sp>
        <p:nvSpPr>
          <p:cNvPr id="19" name="Title 3">
            <a:extLst>
              <a:ext uri="{FF2B5EF4-FFF2-40B4-BE49-F238E27FC236}">
                <a16:creationId xmlns:a16="http://schemas.microsoft.com/office/drawing/2014/main" id="{0DD778F1-C617-D360-DCCE-F62AF8A39564}"/>
              </a:ext>
            </a:extLst>
          </p:cNvPr>
          <p:cNvSpPr txBox="1">
            <a:spLocks/>
          </p:cNvSpPr>
          <p:nvPr/>
        </p:nvSpPr>
        <p:spPr>
          <a:xfrm>
            <a:off x="184264" y="4890625"/>
            <a:ext cx="6138897" cy="27475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kumimoji="1" sz="3000" kern="1200" baseline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r>
              <a:rPr lang="en-US" sz="1200" dirty="0">
                <a:solidFill>
                  <a:schemeClr val="tx1"/>
                </a:solidFill>
              </a:rPr>
              <a:t>The circuit board has current flowing to a battery. The player needs to change the flow of the electrical current to a designated spot on the board to deenergize the control panel and turn off enemy bots.</a:t>
            </a:r>
          </a:p>
        </p:txBody>
      </p:sp>
      <p:sp>
        <p:nvSpPr>
          <p:cNvPr id="20" name="Title 3">
            <a:extLst>
              <a:ext uri="{FF2B5EF4-FFF2-40B4-BE49-F238E27FC236}">
                <a16:creationId xmlns:a16="http://schemas.microsoft.com/office/drawing/2014/main" id="{1B97F719-3B4C-142A-677E-1CA2F7692DC4}"/>
              </a:ext>
            </a:extLst>
          </p:cNvPr>
          <p:cNvSpPr txBox="1">
            <a:spLocks/>
          </p:cNvSpPr>
          <p:nvPr/>
        </p:nvSpPr>
        <p:spPr>
          <a:xfrm>
            <a:off x="1711140" y="4615870"/>
            <a:ext cx="2337276" cy="27475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kumimoji="1" sz="3000" kern="1200" baseline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1200" dirty="0"/>
              <a:t>Concept</a:t>
            </a:r>
          </a:p>
        </p:txBody>
      </p:sp>
    </p:spTree>
    <p:extLst>
      <p:ext uri="{BB962C8B-B14F-4D97-AF65-F5344CB8AC3E}">
        <p14:creationId xmlns:p14="http://schemas.microsoft.com/office/powerpoint/2010/main" val="17089737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057EAAA-3FBD-BC14-3969-5C4A1ABE96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C3BCFB0-59E6-BA6A-4004-EF9E44C863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Prototype Sprint – Oct 17</a:t>
            </a:r>
            <a:r>
              <a:rPr lang="en-US" baseline="30000" dirty="0"/>
              <a:t>th</a:t>
            </a:r>
            <a:r>
              <a:rPr lang="en-US" dirty="0"/>
              <a:t> – Nov 6</a:t>
            </a:r>
            <a:r>
              <a:rPr lang="en-US" baseline="30000" dirty="0"/>
              <a:t>th</a:t>
            </a:r>
            <a:r>
              <a:rPr lang="en-US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4119B0D-B5CC-6B01-4A43-22E63F37FF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22" y="1561740"/>
            <a:ext cx="4583011" cy="354363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D09B43E-4A75-3561-062E-E42AE3C5B3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7230" y="1466850"/>
            <a:ext cx="5288196" cy="3543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6894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011F0A1-EFB8-76C5-6DD9-55701483CA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374DD29-C5F4-E96D-A7AE-D0B1CF442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Prototype Sprint – Oct 17</a:t>
            </a:r>
            <a:r>
              <a:rPr lang="en-US" baseline="30000" dirty="0"/>
              <a:t>th</a:t>
            </a:r>
            <a:r>
              <a:rPr lang="en-US" dirty="0"/>
              <a:t> – Nov 6</a:t>
            </a:r>
            <a:r>
              <a:rPr lang="en-US" baseline="30000" dirty="0"/>
              <a:t>th</a:t>
            </a:r>
            <a:r>
              <a:rPr lang="en-US" dirty="0"/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01253C2-400F-457B-E725-E510D5D857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996" y="1933575"/>
            <a:ext cx="5718409" cy="354745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F7FB91B-515E-140E-6A66-D29B66CBAE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14401" y="1771418"/>
            <a:ext cx="4858428" cy="3315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72829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686570-8DC2-F561-09A2-FA61510D789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49261" y="1382713"/>
            <a:ext cx="10157690" cy="644495"/>
          </a:xfrm>
        </p:spPr>
        <p:txBody>
          <a:bodyPr/>
          <a:lstStyle/>
          <a:p>
            <a:r>
              <a:rPr lang="en-US" sz="1200" b="1" dirty="0"/>
              <a:t>Scoring logic</a:t>
            </a:r>
          </a:p>
          <a:p>
            <a:pPr marL="0" indent="0">
              <a:buNone/>
            </a:pPr>
            <a:r>
              <a:rPr lang="en-US" sz="1200" dirty="0"/>
              <a:t>A central script (</a:t>
            </a:r>
            <a:r>
              <a:rPr lang="en-US" sz="1200" b="1" dirty="0"/>
              <a:t>for example, a </a:t>
            </a:r>
            <a:r>
              <a:rPr lang="en-US" sz="1200" b="1" dirty="0" err="1"/>
              <a:t>ScoreManager</a:t>
            </a:r>
            <a:r>
              <a:rPr lang="en-US" sz="1200" b="1" dirty="0"/>
              <a:t>) </a:t>
            </a:r>
            <a:r>
              <a:rPr lang="en-US" sz="1200" dirty="0"/>
              <a:t>that tracks points and updates them based on in-game events, such as adding points when NPCs exit safely and subtracting them when they fall. A good starting point should be our “Add a scoring system” tutorial here: </a:t>
            </a:r>
            <a:r>
              <a:rPr lang="en-US" sz="1200" dirty="0">
                <a:hlinkClick r:id="rId2"/>
              </a:rPr>
              <a:t>Link</a:t>
            </a:r>
            <a:endParaRPr lang="en-US" sz="120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FB4299A9-DB3F-17C2-3E37-6BD968D34B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Helpful tutorials and information</a:t>
            </a:r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F7636778-D503-DA96-DC0A-9290E93662A7}"/>
              </a:ext>
            </a:extLst>
          </p:cNvPr>
          <p:cNvSpPr txBox="1">
            <a:spLocks/>
          </p:cNvSpPr>
          <p:nvPr/>
        </p:nvSpPr>
        <p:spPr>
          <a:xfrm>
            <a:off x="649261" y="2278008"/>
            <a:ext cx="10157690" cy="4575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457200" marR="0" indent="-4572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Tx/>
              <a:buFont typeface="+mj-lt"/>
              <a:buAutoNum type="arabicPeriod"/>
              <a:tabLst>
                <a:tab pos="10744200" algn="dec"/>
              </a:tabLst>
              <a:defRPr kumimoji="1" sz="2400" kern="1200" baseline="0">
                <a:solidFill>
                  <a:schemeClr val="tx1"/>
                </a:solidFill>
                <a:latin typeface="Arial" panose="020B0604020202020204" pitchFamily="34" charset="0"/>
                <a:ea typeface="メイリオ" panose="020B0604030504040204" pitchFamily="50" charset="-128"/>
                <a:cs typeface="+mn-cs"/>
              </a:defRPr>
            </a:lvl1pPr>
            <a:lvl2pPr marL="466344" indent="-237744" algn="l" defTabSz="914400" rtl="0" eaLnBrk="1" latinLnBrk="0" hangingPunct="1">
              <a:spcBef>
                <a:spcPts val="600"/>
              </a:spcBef>
              <a:buFont typeface="Arial" panose="020B0604020202020204" pitchFamily="34" charset="0"/>
              <a:buChar char="–"/>
              <a:defRPr kumimoji="1" sz="2000" kern="1200" baseline="0">
                <a:solidFill>
                  <a:schemeClr val="tx1"/>
                </a:solidFill>
                <a:latin typeface="Arial" panose="020B0604020202020204" pitchFamily="34" charset="0"/>
                <a:ea typeface="メイリオ" panose="020B0604030504040204" pitchFamily="50" charset="-128"/>
                <a:cs typeface="+mn-cs"/>
              </a:defRPr>
            </a:lvl2pPr>
            <a:lvl3pPr marL="676656" indent="-2286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•"/>
              <a:defRPr kumimoji="1" sz="1800" kern="1200" baseline="0">
                <a:solidFill>
                  <a:schemeClr val="tx1"/>
                </a:solidFill>
                <a:latin typeface="Arial" panose="020B0604020202020204" pitchFamily="34" charset="0"/>
                <a:ea typeface="メイリオ" panose="020B0604030504040204" pitchFamily="50" charset="-128"/>
                <a:cs typeface="+mn-cs"/>
              </a:defRPr>
            </a:lvl3pPr>
            <a:lvl4pPr marL="914400" indent="-2286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•"/>
              <a:defRPr kumimoji="1" sz="1600" kern="1200" baseline="0">
                <a:solidFill>
                  <a:schemeClr val="tx1"/>
                </a:solidFill>
                <a:latin typeface="Arial" panose="020B0604020202020204" pitchFamily="34" charset="0"/>
                <a:ea typeface="メイリオ" panose="020B0604030504040204" pitchFamily="50" charset="-128"/>
                <a:cs typeface="+mn-cs"/>
              </a:defRPr>
            </a:lvl4pPr>
            <a:lvl5pPr marL="1143000" indent="-2286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Arial" panose="020B0604020202020204" pitchFamily="34" charset="0"/>
                <a:ea typeface="メイリオ" panose="020B0604030504040204" pitchFamily="50" charset="-128"/>
                <a:cs typeface="+mn-cs"/>
              </a:defRPr>
            </a:lvl5pPr>
            <a:lvl6pPr marL="1371600" indent="-2286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2286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2286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200" b="1" dirty="0"/>
              <a:t>2.       Level timer</a:t>
            </a:r>
          </a:p>
          <a:p>
            <a:pPr marL="0" indent="0">
              <a:buNone/>
            </a:pPr>
            <a:r>
              <a:rPr lang="en-US" sz="1200" dirty="0"/>
              <a:t>Use a coroutine or </a:t>
            </a:r>
            <a:r>
              <a:rPr lang="en-US" sz="1200" b="1" dirty="0" err="1"/>
              <a:t>Time.deltaTime</a:t>
            </a:r>
            <a:r>
              <a:rPr lang="en-US" sz="1200" b="1" dirty="0"/>
              <a:t> </a:t>
            </a:r>
            <a:r>
              <a:rPr lang="en-US" sz="1200" dirty="0"/>
              <a:t>(</a:t>
            </a:r>
            <a:r>
              <a:rPr lang="en-US" sz="1200" dirty="0">
                <a:hlinkClick r:id="rId3"/>
              </a:rPr>
              <a:t>Link</a:t>
            </a:r>
            <a:r>
              <a:rPr lang="en-US" sz="1200" dirty="0"/>
              <a:t>) to handle countdowns and trigger the end of a level when time expires.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CA307AFB-90C6-D23C-F00B-3A967E058F7C}"/>
              </a:ext>
            </a:extLst>
          </p:cNvPr>
          <p:cNvSpPr txBox="1">
            <a:spLocks/>
          </p:cNvSpPr>
          <p:nvPr/>
        </p:nvSpPr>
        <p:spPr>
          <a:xfrm>
            <a:off x="649261" y="2986338"/>
            <a:ext cx="10157690" cy="4575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457200" marR="0" indent="-4572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Tx/>
              <a:buFont typeface="+mj-lt"/>
              <a:buAutoNum type="arabicPeriod"/>
              <a:tabLst>
                <a:tab pos="10744200" algn="dec"/>
              </a:tabLst>
              <a:defRPr kumimoji="1" sz="2400" kern="1200" baseline="0">
                <a:solidFill>
                  <a:schemeClr val="tx1"/>
                </a:solidFill>
                <a:latin typeface="Arial" panose="020B0604020202020204" pitchFamily="34" charset="0"/>
                <a:ea typeface="メイリオ" panose="020B0604030504040204" pitchFamily="50" charset="-128"/>
                <a:cs typeface="+mn-cs"/>
              </a:defRPr>
            </a:lvl1pPr>
            <a:lvl2pPr marL="466344" indent="-237744" algn="l" defTabSz="914400" rtl="0" eaLnBrk="1" latinLnBrk="0" hangingPunct="1">
              <a:spcBef>
                <a:spcPts val="600"/>
              </a:spcBef>
              <a:buFont typeface="Arial" panose="020B0604020202020204" pitchFamily="34" charset="0"/>
              <a:buChar char="–"/>
              <a:defRPr kumimoji="1" sz="2000" kern="1200" baseline="0">
                <a:solidFill>
                  <a:schemeClr val="tx1"/>
                </a:solidFill>
                <a:latin typeface="Arial" panose="020B0604020202020204" pitchFamily="34" charset="0"/>
                <a:ea typeface="メイリオ" panose="020B0604030504040204" pitchFamily="50" charset="-128"/>
                <a:cs typeface="+mn-cs"/>
              </a:defRPr>
            </a:lvl2pPr>
            <a:lvl3pPr marL="676656" indent="-2286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•"/>
              <a:defRPr kumimoji="1" sz="1800" kern="1200" baseline="0">
                <a:solidFill>
                  <a:schemeClr val="tx1"/>
                </a:solidFill>
                <a:latin typeface="Arial" panose="020B0604020202020204" pitchFamily="34" charset="0"/>
                <a:ea typeface="メイリオ" panose="020B0604030504040204" pitchFamily="50" charset="-128"/>
                <a:cs typeface="+mn-cs"/>
              </a:defRPr>
            </a:lvl3pPr>
            <a:lvl4pPr marL="914400" indent="-2286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•"/>
              <a:defRPr kumimoji="1" sz="1600" kern="1200" baseline="0">
                <a:solidFill>
                  <a:schemeClr val="tx1"/>
                </a:solidFill>
                <a:latin typeface="Arial" panose="020B0604020202020204" pitchFamily="34" charset="0"/>
                <a:ea typeface="メイリオ" panose="020B0604030504040204" pitchFamily="50" charset="-128"/>
                <a:cs typeface="+mn-cs"/>
              </a:defRPr>
            </a:lvl4pPr>
            <a:lvl5pPr marL="1143000" indent="-2286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Arial" panose="020B0604020202020204" pitchFamily="34" charset="0"/>
                <a:ea typeface="メイリオ" panose="020B0604030504040204" pitchFamily="50" charset="-128"/>
                <a:cs typeface="+mn-cs"/>
              </a:defRPr>
            </a:lvl5pPr>
            <a:lvl6pPr marL="1371600" indent="-2286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2286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2286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200" b="1" dirty="0"/>
              <a:t>3.      </a:t>
            </a:r>
            <a:r>
              <a:rPr lang="en-US" sz="1200" b="1" dirty="0" err="1"/>
              <a:t>Unlockables</a:t>
            </a:r>
            <a:r>
              <a:rPr lang="en-US" sz="1200" b="1" dirty="0"/>
              <a:t> and progression</a:t>
            </a:r>
          </a:p>
          <a:p>
            <a:pPr marL="0" indent="0">
              <a:buNone/>
            </a:pPr>
            <a:r>
              <a:rPr lang="en-US" sz="1200" dirty="0"/>
              <a:t>Link the player’s accumulated score to item or power-up unlocks by checking score thresholds within a progression or inventory manager script.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35F9CA17-A629-9C2C-9F83-51B229AED7A8}"/>
              </a:ext>
            </a:extLst>
          </p:cNvPr>
          <p:cNvSpPr txBox="1">
            <a:spLocks/>
          </p:cNvSpPr>
          <p:nvPr/>
        </p:nvSpPr>
        <p:spPr>
          <a:xfrm>
            <a:off x="649261" y="3694668"/>
            <a:ext cx="10157690" cy="90241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457200" marR="0" indent="-4572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Tx/>
              <a:buFont typeface="+mj-lt"/>
              <a:buAutoNum type="arabicPeriod"/>
              <a:tabLst>
                <a:tab pos="10744200" algn="dec"/>
              </a:tabLst>
              <a:defRPr kumimoji="1" sz="2400" kern="1200" baseline="0">
                <a:solidFill>
                  <a:schemeClr val="tx1"/>
                </a:solidFill>
                <a:latin typeface="Arial" panose="020B0604020202020204" pitchFamily="34" charset="0"/>
                <a:ea typeface="メイリオ" panose="020B0604030504040204" pitchFamily="50" charset="-128"/>
                <a:cs typeface="+mn-cs"/>
              </a:defRPr>
            </a:lvl1pPr>
            <a:lvl2pPr marL="466344" indent="-237744" algn="l" defTabSz="914400" rtl="0" eaLnBrk="1" latinLnBrk="0" hangingPunct="1">
              <a:spcBef>
                <a:spcPts val="600"/>
              </a:spcBef>
              <a:buFont typeface="Arial" panose="020B0604020202020204" pitchFamily="34" charset="0"/>
              <a:buChar char="–"/>
              <a:defRPr kumimoji="1" sz="2000" kern="1200" baseline="0">
                <a:solidFill>
                  <a:schemeClr val="tx1"/>
                </a:solidFill>
                <a:latin typeface="Arial" panose="020B0604020202020204" pitchFamily="34" charset="0"/>
                <a:ea typeface="メイリオ" panose="020B0604030504040204" pitchFamily="50" charset="-128"/>
                <a:cs typeface="+mn-cs"/>
              </a:defRPr>
            </a:lvl2pPr>
            <a:lvl3pPr marL="676656" indent="-2286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•"/>
              <a:defRPr kumimoji="1" sz="1800" kern="1200" baseline="0">
                <a:solidFill>
                  <a:schemeClr val="tx1"/>
                </a:solidFill>
                <a:latin typeface="Arial" panose="020B0604020202020204" pitchFamily="34" charset="0"/>
                <a:ea typeface="メイリオ" panose="020B0604030504040204" pitchFamily="50" charset="-128"/>
                <a:cs typeface="+mn-cs"/>
              </a:defRPr>
            </a:lvl3pPr>
            <a:lvl4pPr marL="914400" indent="-2286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•"/>
              <a:defRPr kumimoji="1" sz="1600" kern="1200" baseline="0">
                <a:solidFill>
                  <a:schemeClr val="tx1"/>
                </a:solidFill>
                <a:latin typeface="Arial" panose="020B0604020202020204" pitchFamily="34" charset="0"/>
                <a:ea typeface="メイリオ" panose="020B0604030504040204" pitchFamily="50" charset="-128"/>
                <a:cs typeface="+mn-cs"/>
              </a:defRPr>
            </a:lvl4pPr>
            <a:lvl5pPr marL="1143000" indent="-2286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Arial" panose="020B0604020202020204" pitchFamily="34" charset="0"/>
                <a:ea typeface="メイリオ" panose="020B0604030504040204" pitchFamily="50" charset="-128"/>
                <a:cs typeface="+mn-cs"/>
              </a:defRPr>
            </a:lvl5pPr>
            <a:lvl6pPr marL="1371600" indent="-2286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2286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2286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200" b="1" dirty="0"/>
              <a:t>4.      Leaderboards</a:t>
            </a:r>
          </a:p>
          <a:p>
            <a:pPr marL="0" indent="0">
              <a:buNone/>
            </a:pPr>
            <a:r>
              <a:rPr lang="en-US" sz="1200" dirty="0"/>
              <a:t>For online leaderboards, Unity Gaming Services provides a managed solution with ranking and player authentication: </a:t>
            </a:r>
            <a:r>
              <a:rPr lang="en-US" sz="1200" dirty="0">
                <a:hlinkClick r:id="rId4"/>
              </a:rPr>
              <a:t>Link</a:t>
            </a:r>
            <a:endParaRPr lang="en-US" sz="1200" dirty="0"/>
          </a:p>
          <a:p>
            <a:pPr marL="0" indent="0">
              <a:buNone/>
            </a:pPr>
            <a:r>
              <a:rPr lang="en-US" sz="1200" dirty="0"/>
              <a:t>If you prefer an offline setup, you can save and load scores locally using </a:t>
            </a:r>
            <a:r>
              <a:rPr lang="en-US" sz="1200" dirty="0" err="1"/>
              <a:t>PlayerPrefs</a:t>
            </a:r>
            <a:r>
              <a:rPr lang="en-US" sz="1200" dirty="0"/>
              <a:t>, JSON files, or a </a:t>
            </a:r>
            <a:r>
              <a:rPr lang="en-US" sz="1200" dirty="0" err="1"/>
              <a:t>ScriptableObject</a:t>
            </a:r>
            <a:r>
              <a:rPr lang="en-US" sz="1200" dirty="0"/>
              <a:t> to hold high-score data. </a:t>
            </a:r>
            <a:r>
              <a:rPr lang="en-US" sz="1200" dirty="0" err="1"/>
              <a:t>ScriptableObjects</a:t>
            </a:r>
            <a:r>
              <a:rPr lang="en-US" sz="1200" dirty="0"/>
              <a:t> are a good choice for local leaderboards because they keep your data persistent and easy to edit directly in the Editor.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1DF9A7FB-E5D4-4F04-AC8A-C43D19629D4A}"/>
              </a:ext>
            </a:extLst>
          </p:cNvPr>
          <p:cNvSpPr txBox="1">
            <a:spLocks/>
          </p:cNvSpPr>
          <p:nvPr/>
        </p:nvSpPr>
        <p:spPr>
          <a:xfrm>
            <a:off x="649261" y="4847881"/>
            <a:ext cx="10157690" cy="71615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457200" marR="0" indent="-4572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Tx/>
              <a:buFont typeface="+mj-lt"/>
              <a:buAutoNum type="arabicPeriod"/>
              <a:tabLst>
                <a:tab pos="10744200" algn="dec"/>
              </a:tabLst>
              <a:defRPr kumimoji="1" sz="2400" kern="1200" baseline="0">
                <a:solidFill>
                  <a:schemeClr val="tx1"/>
                </a:solidFill>
                <a:latin typeface="Arial" panose="020B0604020202020204" pitchFamily="34" charset="0"/>
                <a:ea typeface="メイリオ" panose="020B0604030504040204" pitchFamily="50" charset="-128"/>
                <a:cs typeface="+mn-cs"/>
              </a:defRPr>
            </a:lvl1pPr>
            <a:lvl2pPr marL="466344" indent="-237744" algn="l" defTabSz="914400" rtl="0" eaLnBrk="1" latinLnBrk="0" hangingPunct="1">
              <a:spcBef>
                <a:spcPts val="600"/>
              </a:spcBef>
              <a:buFont typeface="Arial" panose="020B0604020202020204" pitchFamily="34" charset="0"/>
              <a:buChar char="–"/>
              <a:defRPr kumimoji="1" sz="2000" kern="1200" baseline="0">
                <a:solidFill>
                  <a:schemeClr val="tx1"/>
                </a:solidFill>
                <a:latin typeface="Arial" panose="020B0604020202020204" pitchFamily="34" charset="0"/>
                <a:ea typeface="メイリオ" panose="020B0604030504040204" pitchFamily="50" charset="-128"/>
                <a:cs typeface="+mn-cs"/>
              </a:defRPr>
            </a:lvl2pPr>
            <a:lvl3pPr marL="676656" indent="-2286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•"/>
              <a:defRPr kumimoji="1" sz="1800" kern="1200" baseline="0">
                <a:solidFill>
                  <a:schemeClr val="tx1"/>
                </a:solidFill>
                <a:latin typeface="Arial" panose="020B0604020202020204" pitchFamily="34" charset="0"/>
                <a:ea typeface="メイリオ" panose="020B0604030504040204" pitchFamily="50" charset="-128"/>
                <a:cs typeface="+mn-cs"/>
              </a:defRPr>
            </a:lvl3pPr>
            <a:lvl4pPr marL="914400" indent="-2286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•"/>
              <a:defRPr kumimoji="1" sz="1600" kern="1200" baseline="0">
                <a:solidFill>
                  <a:schemeClr val="tx1"/>
                </a:solidFill>
                <a:latin typeface="Arial" panose="020B0604020202020204" pitchFamily="34" charset="0"/>
                <a:ea typeface="メイリオ" panose="020B0604030504040204" pitchFamily="50" charset="-128"/>
                <a:cs typeface="+mn-cs"/>
              </a:defRPr>
            </a:lvl4pPr>
            <a:lvl5pPr marL="1143000" indent="-2286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Arial" panose="020B0604020202020204" pitchFamily="34" charset="0"/>
                <a:ea typeface="メイリオ" panose="020B0604030504040204" pitchFamily="50" charset="-128"/>
                <a:cs typeface="+mn-cs"/>
              </a:defRPr>
            </a:lvl5pPr>
            <a:lvl6pPr marL="1371600" indent="-2286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2286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2286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+mj-lt"/>
              <a:buNone/>
            </a:pPr>
            <a:r>
              <a:rPr lang="en-US" sz="1200" b="1" dirty="0"/>
              <a:t>5.       Learning resources</a:t>
            </a:r>
          </a:p>
          <a:p>
            <a:pPr marL="0" indent="0">
              <a:buFont typeface="+mj-lt"/>
              <a:buNone/>
            </a:pPr>
            <a:r>
              <a:rPr lang="en-US" sz="1200" dirty="0"/>
              <a:t>These guides walk through practical examples of scoring and progression </a:t>
            </a:r>
            <a:r>
              <a:rPr lang="en-US" sz="1200" dirty="0" err="1"/>
              <a:t>systems:</a:t>
            </a:r>
            <a:r>
              <a:rPr lang="en-US" sz="1200" dirty="0" err="1">
                <a:hlinkClick r:id="rId5"/>
              </a:rPr>
              <a:t>Link</a:t>
            </a:r>
            <a:endParaRPr lang="en-US" sz="1200" dirty="0"/>
          </a:p>
          <a:p>
            <a:pPr marL="0" indent="0">
              <a:buFont typeface="+mj-lt"/>
              <a:buNone/>
            </a:pPr>
            <a:r>
              <a:rPr lang="en-US" sz="1200" dirty="0" err="1"/>
              <a:t>GameDev</a:t>
            </a:r>
            <a:r>
              <a:rPr lang="en-US" sz="1200" dirty="0"/>
              <a:t> Beginner(Unofficial): How to keep score in Unity: </a:t>
            </a:r>
            <a:r>
              <a:rPr lang="en-US" sz="1200" dirty="0">
                <a:hlinkClick r:id="rId6"/>
              </a:rPr>
              <a:t>Link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56609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34857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95274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oup of people in white suits&#10;&#10;AI-generated content may be incorrect.">
            <a:extLst>
              <a:ext uri="{FF2B5EF4-FFF2-40B4-BE49-F238E27FC236}">
                <a16:creationId xmlns:a16="http://schemas.microsoft.com/office/drawing/2014/main" id="{340BD5FC-B27E-C464-8AF5-FE5AEB38C0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88825" cy="8125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8984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CC0FFE1-3809-76E3-5BE4-7D3C0D8219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group of people in white suits&#10;&#10;AI-generated content may be incorrect.">
            <a:extLst>
              <a:ext uri="{FF2B5EF4-FFF2-40B4-BE49-F238E27FC236}">
                <a16:creationId xmlns:a16="http://schemas.microsoft.com/office/drawing/2014/main" id="{A40A868F-FFAB-CD77-F51F-2201CDD3D1B7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0" y="0"/>
            <a:ext cx="12188825" cy="8125883"/>
          </a:xfrm>
          <a:prstGeom prst="rect">
            <a:avLst/>
          </a:prstGeom>
        </p:spPr>
      </p:pic>
      <p:sp>
        <p:nvSpPr>
          <p:cNvPr id="2" name="Text Placeholder 10">
            <a:extLst>
              <a:ext uri="{FF2B5EF4-FFF2-40B4-BE49-F238E27FC236}">
                <a16:creationId xmlns:a16="http://schemas.microsoft.com/office/drawing/2014/main" id="{91A56E48-3869-7615-7AB0-12B027ABD491}"/>
              </a:ext>
            </a:extLst>
          </p:cNvPr>
          <p:cNvSpPr txBox="1">
            <a:spLocks/>
          </p:cNvSpPr>
          <p:nvPr/>
        </p:nvSpPr>
        <p:spPr>
          <a:xfrm>
            <a:off x="610919" y="2702554"/>
            <a:ext cx="10157690" cy="146400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457200" marR="0" indent="-45720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Tx/>
              <a:buFont typeface="+mj-lt"/>
              <a:buAutoNum type="arabicPeriod"/>
              <a:tabLst>
                <a:tab pos="10744200" algn="dec"/>
              </a:tabLst>
              <a:defRPr kumimoji="1" sz="2400" kern="1200" baseline="0">
                <a:solidFill>
                  <a:schemeClr val="tx1"/>
                </a:solidFill>
                <a:latin typeface="Arial" panose="020B0604020202020204" pitchFamily="34" charset="0"/>
                <a:ea typeface="メイリオ" panose="020B0604030504040204" pitchFamily="50" charset="-128"/>
                <a:cs typeface="+mn-cs"/>
              </a:defRPr>
            </a:lvl1pPr>
            <a:lvl2pPr marL="466344" indent="-237744" algn="l" defTabSz="914400" rtl="0" eaLnBrk="1" latinLnBrk="0" hangingPunct="1">
              <a:spcBef>
                <a:spcPts val="600"/>
              </a:spcBef>
              <a:buFont typeface="Arial" panose="020B0604020202020204" pitchFamily="34" charset="0"/>
              <a:buChar char="–"/>
              <a:defRPr kumimoji="1" sz="2000" kern="1200" baseline="0">
                <a:solidFill>
                  <a:schemeClr val="tx1"/>
                </a:solidFill>
                <a:latin typeface="Arial" panose="020B0604020202020204" pitchFamily="34" charset="0"/>
                <a:ea typeface="メイリオ" panose="020B0604030504040204" pitchFamily="50" charset="-128"/>
                <a:cs typeface="+mn-cs"/>
              </a:defRPr>
            </a:lvl2pPr>
            <a:lvl3pPr marL="676656" indent="-2286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•"/>
              <a:defRPr kumimoji="1" sz="1800" kern="1200" baseline="0">
                <a:solidFill>
                  <a:schemeClr val="tx1"/>
                </a:solidFill>
                <a:latin typeface="Arial" panose="020B0604020202020204" pitchFamily="34" charset="0"/>
                <a:ea typeface="メイリオ" panose="020B0604030504040204" pitchFamily="50" charset="-128"/>
                <a:cs typeface="+mn-cs"/>
              </a:defRPr>
            </a:lvl3pPr>
            <a:lvl4pPr marL="914400" indent="-2286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•"/>
              <a:defRPr kumimoji="1" sz="1600" kern="1200" baseline="0">
                <a:solidFill>
                  <a:schemeClr val="tx1"/>
                </a:solidFill>
                <a:latin typeface="Arial" panose="020B0604020202020204" pitchFamily="34" charset="0"/>
                <a:ea typeface="メイリオ" panose="020B0604030504040204" pitchFamily="50" charset="-128"/>
                <a:cs typeface="+mn-cs"/>
              </a:defRPr>
            </a:lvl4pPr>
            <a:lvl5pPr marL="1143000" indent="-2286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•"/>
              <a:defRPr kumimoji="1" sz="1400" kern="1200" baseline="0">
                <a:solidFill>
                  <a:schemeClr val="tx1"/>
                </a:solidFill>
                <a:latin typeface="Arial" panose="020B0604020202020204" pitchFamily="34" charset="0"/>
                <a:ea typeface="メイリオ" panose="020B0604030504040204" pitchFamily="50" charset="-128"/>
                <a:cs typeface="+mn-cs"/>
              </a:defRPr>
            </a:lvl5pPr>
            <a:lvl6pPr marL="1371600" indent="-2286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00200" indent="-2286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828800" indent="-2286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ts val="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+mj-lt"/>
              <a:buNone/>
            </a:pPr>
            <a:r>
              <a:rPr lang="en-US" sz="1800" dirty="0"/>
              <a:t>Step into the boots of Marcus Shepard, a Field Service Engineer in a high-stakes semiconductor fab. In this immersive VR experience, guide robot NPCs to safety using barricades and strategic power-ups while avoiding deadly floor gaps. Face electrified and toxic threats in timed puzzle levels where de-energizing circuit boards is the key to survival. Earn points, unlock advanced PPE, and climb the leaderboard, just don’t fall in, or it’s </a:t>
            </a:r>
            <a:r>
              <a:rPr lang="en-US" sz="1800" b="1" dirty="0">
                <a:solidFill>
                  <a:srgbClr val="FF0000"/>
                </a:solidFill>
              </a:rPr>
              <a:t>GAME OVER.</a:t>
            </a:r>
          </a:p>
        </p:txBody>
      </p:sp>
      <p:sp>
        <p:nvSpPr>
          <p:cNvPr id="3" name="タイトル 3">
            <a:extLst>
              <a:ext uri="{FF2B5EF4-FFF2-40B4-BE49-F238E27FC236}">
                <a16:creationId xmlns:a16="http://schemas.microsoft.com/office/drawing/2014/main" id="{C2C62729-9820-A321-4D8F-CD0BE4F6DA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261" y="461572"/>
            <a:ext cx="10916165" cy="523220"/>
          </a:xfrm>
        </p:spPr>
        <p:txBody>
          <a:bodyPr/>
          <a:lstStyle/>
          <a:p>
            <a:r>
              <a:rPr kumimoji="1" lang="en-US" altLang="ja-JP" dirty="0"/>
              <a:t> Concept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4201856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B63F4C4-9F2E-A020-61F9-BC92E93014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D79B77F7-67F6-14E1-B3C3-9E76F09F1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 Main character – FSE Marcus Shepard  </a:t>
            </a:r>
            <a:endParaRPr kumimoji="1" lang="ja-JP" alt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7E474B7-63A6-86F6-7AAE-693A1B10AC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7457" y="1382713"/>
            <a:ext cx="3656009" cy="429870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2EC12D4-D1E4-1DF0-21E3-C3320D0F6E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2276" y="1297323"/>
            <a:ext cx="3929897" cy="430777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3CA631E-746F-9DE0-30EB-0C2225850D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51685" y="1382713"/>
            <a:ext cx="3832459" cy="4298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7360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0DABCA7-57D4-4B5F-1894-546DB43EDD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EA1407A4-4F3B-D492-3549-8AA8F64D11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 Player in-game UI</a:t>
            </a:r>
            <a:endParaRPr kumimoji="1" lang="ja-JP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B4AA135-5901-093C-8DA6-170AAEDF4D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2453" y="984791"/>
            <a:ext cx="7561577" cy="5311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847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E93B12C-48DE-0D41-81DE-54A2820BCC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FE0A733D-6C73-425C-200C-B6A4AE9030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Inventory Items </a:t>
            </a:r>
            <a:endParaRPr kumimoji="1" lang="ja-JP" alt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446853-02DD-B50F-CDA6-08BFBEB919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6227" y="1125190"/>
            <a:ext cx="8356371" cy="5064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546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43539AB-8EF3-FD50-A430-2B3EB1E0B3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85448A4B-0C05-11F4-8E73-A7922A025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Power Ups</a:t>
            </a:r>
            <a:endParaRPr kumimoji="1" lang="ja-JP" alt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1D49743-B59C-0E84-CBD1-6C3F26F5E9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4800" y="1715059"/>
            <a:ext cx="9419224" cy="3427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882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BF9B356-0B67-C21C-D0FE-39E0820E32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3">
            <a:extLst>
              <a:ext uri="{FF2B5EF4-FFF2-40B4-BE49-F238E27FC236}">
                <a16:creationId xmlns:a16="http://schemas.microsoft.com/office/drawing/2014/main" id="{99038E1D-E01F-6B35-9B3C-81647BE6FB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 Enemies</a:t>
            </a:r>
            <a:endParaRPr kumimoji="1" lang="ja-JP" alt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15CA1A5-ACDD-4C47-0186-14077E430E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2959" y="1062284"/>
            <a:ext cx="8622906" cy="5251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656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326DC52-9D00-01A7-116C-FA72AB87F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 – Tutorials 01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A962A41-1DD7-37A0-43DB-7ABD2C13AB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399" y="407633"/>
            <a:ext cx="4321668" cy="2841966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98A42222-9324-E307-2AE1-4D2BDBB530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9400" y="3279888"/>
            <a:ext cx="4321668" cy="287326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9EA504F-4EF4-A69C-ECB5-251856A932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9010" y="1423559"/>
            <a:ext cx="5264879" cy="47295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448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L_PPT_16X9_ENG_without_Confidential_printfriendly_20160601">
  <a:themeElements>
    <a:clrScheme name="TEL　Brand　color">
      <a:dk1>
        <a:srgbClr val="2D2D2D"/>
      </a:dk1>
      <a:lt1>
        <a:srgbClr val="FFFFFF"/>
      </a:lt1>
      <a:dk2>
        <a:srgbClr val="EEDC00"/>
      </a:dk2>
      <a:lt2>
        <a:srgbClr val="F4F4F4"/>
      </a:lt2>
      <a:accent1>
        <a:srgbClr val="00A9E0"/>
      </a:accent1>
      <a:accent2>
        <a:srgbClr val="8031A7"/>
      </a:accent2>
      <a:accent3>
        <a:srgbClr val="78BE20"/>
      </a:accent3>
      <a:accent4>
        <a:srgbClr val="FF6A13"/>
      </a:accent4>
      <a:accent5>
        <a:srgbClr val="00B2A9"/>
      </a:accent5>
      <a:accent6>
        <a:srgbClr val="DA1884"/>
      </a:accent6>
      <a:hlink>
        <a:srgbClr val="00A9E0"/>
      </a:hlink>
      <a:folHlink>
        <a:srgbClr val="A7A8AA"/>
      </a:folHlink>
    </a:clrScheme>
    <a:fontScheme name="Eteris">
      <a:majorFont>
        <a:latin typeface="Arial"/>
        <a:ea typeface="Meiryo"/>
        <a:cs typeface="Arial"/>
        <a:font script="Jpan" typeface="Meiryo"/>
        <a:font script="Hang" typeface="Gulim"/>
        <a:font script="Hans" typeface="SimSun"/>
        <a:font script="Hant" typeface="MingLiU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Meiryo"/>
        <a:cs typeface="Arial"/>
        <a:font script="Jpan" typeface="Meiryo"/>
        <a:font script="Hang" typeface="Gulim"/>
        <a:font script="Hans" typeface="SimSun"/>
        <a:font script="Hant" typeface="MingLiU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>
            <a:lumMod val="20000"/>
            <a:lumOff val="80000"/>
          </a:schemeClr>
        </a:solidFill>
        <a:ln>
          <a:noFill/>
        </a:ln>
      </a:spPr>
      <a:bodyPr rtlCol="0" anchor="ctr"/>
      <a:lstStyle>
        <a:defPPr algn="ctr">
          <a:defRPr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200"/>
        </a:defPPr>
      </a:lstStyle>
    </a:txDef>
  </a:objectDefaults>
  <a:extraClrSchemeLst/>
  <a:extLst>
    <a:ext uri="{05A4C25C-085E-4340-85A3-A5531E510DB2}">
      <thm15:themeFamily xmlns:thm15="http://schemas.microsoft.com/office/thememl/2012/main" name="TEL_PPT_16X9_ENG_without_Confidential_printfriendly_20230323.potx" id="{484AB5FB-DEBF-4A20-BA9F-FBE142A90224}" vid="{B2A4E6CE-BDC0-4D51-B2DB-EA3654952B85}"/>
    </a:ext>
  </a:extLst>
</a:theme>
</file>

<file path=ppt/theme/theme2.xml><?xml version="1.0" encoding="utf-8"?>
<a:theme xmlns:a="http://schemas.openxmlformats.org/drawingml/2006/main" name="Office Theme">
  <a:themeElements>
    <a:clrScheme name="Eteris">
      <a:dk1>
        <a:srgbClr val="4B4F54"/>
      </a:dk1>
      <a:lt1>
        <a:sysClr val="window" lastClr="FFFFFF"/>
      </a:lt1>
      <a:dk2>
        <a:srgbClr val="201547"/>
      </a:dk2>
      <a:lt2>
        <a:srgbClr val="DADCDE"/>
      </a:lt2>
      <a:accent1>
        <a:srgbClr val="5949A7"/>
      </a:accent1>
      <a:accent2>
        <a:srgbClr val="8ED018"/>
      </a:accent2>
      <a:accent3>
        <a:srgbClr val="147BD1"/>
      </a:accent3>
      <a:accent4>
        <a:srgbClr val="1DB5DF"/>
      </a:accent4>
      <a:accent5>
        <a:srgbClr val="981D97"/>
      </a:accent5>
      <a:accent6>
        <a:srgbClr val="8FD6BD"/>
      </a:accent6>
      <a:hlink>
        <a:srgbClr val="1DB5DF"/>
      </a:hlink>
      <a:folHlink>
        <a:srgbClr val="90959C"/>
      </a:folHlink>
    </a:clrScheme>
    <a:fontScheme name="Eteris">
      <a:majorFont>
        <a:latin typeface="Arial"/>
        <a:ea typeface="Meiryo"/>
        <a:cs typeface="Arial"/>
        <a:font script="Jpan" typeface="Meiryo"/>
        <a:font script="Hang" typeface="Gulim"/>
        <a:font script="Hans" typeface="SimSun"/>
        <a:font script="Hant" typeface="MingLiU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Meiryo"/>
        <a:cs typeface="Arial"/>
        <a:font script="Jpan" typeface="Meiryo"/>
        <a:font script="Hang" typeface="Gulim"/>
        <a:font script="Hans" typeface="SimSun"/>
        <a:font script="Hant" typeface="MingLiU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>
            <a:lumMod val="20000"/>
            <a:lumOff val="80000"/>
          </a:schemeClr>
        </a:solidFill>
        <a:ln>
          <a:noFill/>
        </a:ln>
      </a:spPr>
      <a:bodyPr rtlCol="0" anchor="ctr"/>
      <a:lstStyle>
        <a:defPPr algn="ctr">
          <a:defRPr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200"/>
        </a:defPPr>
      </a:lstStyle>
    </a:txDef>
  </a:objectDefaults>
  <a:extraClrSchemeLst/>
  <a:custClrLst>
    <a:custClr name="R89 | G73 | B167">
      <a:srgbClr val="5949A7"/>
    </a:custClr>
    <a:custClr name="R142 | G208 | B24">
      <a:srgbClr val="8ED018"/>
    </a:custClr>
    <a:custClr name="R20 | G123 | B209">
      <a:srgbClr val="147BD1"/>
    </a:custClr>
    <a:custClr name="R29 | G181 | B223">
      <a:srgbClr val="1DB5DF"/>
    </a:custClr>
    <a:custClr name="R143 | G214 | B189">
      <a:srgbClr val="8FD6BD"/>
    </a:custClr>
    <a:custClr name="R152 | G29 | B151">
      <a:srgbClr val="981D97"/>
    </a:custClr>
    <a:custClr name="R206 | G0 | B88">
      <a:srgbClr val="CE0058"/>
    </a:custClr>
    <a:custClr name="R242 | G131 | B8">
      <a:srgbClr val="F28308"/>
    </a:custClr>
    <a:custClr name="R242 | G193 | B12">
      <a:srgbClr val="F2C10C"/>
    </a:custClr>
    <a:custClr name="R32 | G21 | B71">
      <a:srgbClr val="201547"/>
    </a:custClr>
    <a:custClr name="R255 | G255 | B255">
      <a:srgbClr val="FFFFFF"/>
    </a:custClr>
    <a:custClr name="R218 | G220 | B222">
      <a:srgbClr val="DADCDE"/>
    </a:custClr>
    <a:custClr name="R181 | G184 | B189">
      <a:srgbClr val="B5B8BD"/>
    </a:custClr>
    <a:custClr name="R144 | G149 | B156">
      <a:srgbClr val="90959C"/>
    </a:custClr>
    <a:custClr name="R75 | G79 | B84">
      <a:srgbClr val="4B4F54"/>
    </a:custClr>
    <a:custClr name="R0 | G0 | B0">
      <a:srgbClr val="000000"/>
    </a:custClr>
  </a:custClrLst>
</a:theme>
</file>

<file path=ppt/theme/theme3.xml><?xml version="1.0" encoding="utf-8"?>
<a:theme xmlns:a="http://schemas.openxmlformats.org/drawingml/2006/main" name="Office Theme">
  <a:themeElements>
    <a:clrScheme name="Eteris">
      <a:dk1>
        <a:srgbClr val="4B4F54"/>
      </a:dk1>
      <a:lt1>
        <a:sysClr val="window" lastClr="FFFFFF"/>
      </a:lt1>
      <a:dk2>
        <a:srgbClr val="201547"/>
      </a:dk2>
      <a:lt2>
        <a:srgbClr val="DADCDE"/>
      </a:lt2>
      <a:accent1>
        <a:srgbClr val="5949A7"/>
      </a:accent1>
      <a:accent2>
        <a:srgbClr val="8ED018"/>
      </a:accent2>
      <a:accent3>
        <a:srgbClr val="147BD1"/>
      </a:accent3>
      <a:accent4>
        <a:srgbClr val="1DB5DF"/>
      </a:accent4>
      <a:accent5>
        <a:srgbClr val="981D97"/>
      </a:accent5>
      <a:accent6>
        <a:srgbClr val="8FD6BD"/>
      </a:accent6>
      <a:hlink>
        <a:srgbClr val="1DB5DF"/>
      </a:hlink>
      <a:folHlink>
        <a:srgbClr val="90959C"/>
      </a:folHlink>
    </a:clrScheme>
    <a:fontScheme name="Eteris">
      <a:majorFont>
        <a:latin typeface="Arial"/>
        <a:ea typeface="Meiryo"/>
        <a:cs typeface="Arial"/>
        <a:font script="Jpan" typeface="Meiryo"/>
        <a:font script="Hang" typeface="Gulim"/>
        <a:font script="Hans" typeface="SimSun"/>
        <a:font script="Hant" typeface="MingLiU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Meiryo"/>
        <a:cs typeface="Arial"/>
        <a:font script="Jpan" typeface="Meiryo"/>
        <a:font script="Hang" typeface="Gulim"/>
        <a:font script="Hans" typeface="SimSun"/>
        <a:font script="Hant" typeface="MingLiU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>
            <a:lumMod val="20000"/>
            <a:lumOff val="80000"/>
          </a:schemeClr>
        </a:solidFill>
        <a:ln>
          <a:noFill/>
        </a:ln>
      </a:spPr>
      <a:bodyPr rtlCol="0" anchor="ctr"/>
      <a:lstStyle>
        <a:defPPr algn="ctr">
          <a:defRPr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200"/>
        </a:defPPr>
      </a:lstStyle>
    </a:txDef>
  </a:objectDefaults>
  <a:extraClrSchemeLst/>
  <a:custClrLst>
    <a:custClr name="R89 | G73 | B167">
      <a:srgbClr val="5949A7"/>
    </a:custClr>
    <a:custClr name="R142 | G208 | B24">
      <a:srgbClr val="8ED018"/>
    </a:custClr>
    <a:custClr name="R20 | G123 | B209">
      <a:srgbClr val="147BD1"/>
    </a:custClr>
    <a:custClr name="R29 | G181 | B223">
      <a:srgbClr val="1DB5DF"/>
    </a:custClr>
    <a:custClr name="R143 | G214 | B189">
      <a:srgbClr val="8FD6BD"/>
    </a:custClr>
    <a:custClr name="R152 | G29 | B151">
      <a:srgbClr val="981D97"/>
    </a:custClr>
    <a:custClr name="R206 | G0 | B88">
      <a:srgbClr val="CE0058"/>
    </a:custClr>
    <a:custClr name="R242 | G131 | B8">
      <a:srgbClr val="F28308"/>
    </a:custClr>
    <a:custClr name="R242 | G193 | B12">
      <a:srgbClr val="F2C10C"/>
    </a:custClr>
    <a:custClr name="R32 | G21 | B71">
      <a:srgbClr val="201547"/>
    </a:custClr>
    <a:custClr name="R255 | G255 | B255">
      <a:srgbClr val="FFFFFF"/>
    </a:custClr>
    <a:custClr name="R218 | G220 | B222">
      <a:srgbClr val="DADCDE"/>
    </a:custClr>
    <a:custClr name="R181 | G184 | B189">
      <a:srgbClr val="B5B8BD"/>
    </a:custClr>
    <a:custClr name="R144 | G149 | B156">
      <a:srgbClr val="90959C"/>
    </a:custClr>
    <a:custClr name="R75 | G79 | B84">
      <a:srgbClr val="4B4F54"/>
    </a:custClr>
    <a:custClr name="R0 | G0 | B0">
      <a:srgbClr val="000000"/>
    </a:custClr>
  </a:custClr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C806542AC0CD147BBA4C273B214BECC" ma:contentTypeVersion="11" ma:contentTypeDescription="Create a new document." ma:contentTypeScope="" ma:versionID="a6ed89d628b143e0a7540e90bd93b81a">
  <xsd:schema xmlns:xsd="http://www.w3.org/2001/XMLSchema" xmlns:xs="http://www.w3.org/2001/XMLSchema" xmlns:p="http://schemas.microsoft.com/office/2006/metadata/properties" xmlns:ns2="70675a6c-97ec-40d1-9fdd-74799ec6f550" targetNamespace="http://schemas.microsoft.com/office/2006/metadata/properties" ma:root="true" ma:fieldsID="95c49d366775ab68ee42cef815e1d25e" ns2:_="">
    <xsd:import namespace="70675a6c-97ec-40d1-9fdd-74799ec6f55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LengthInSecond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0675a6c-97ec-40d1-9fdd-74799ec6f55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1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2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15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16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7D647A1-9A48-479E-8B5B-62492453ED2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0675a6c-97ec-40d1-9fdd-74799ec6f55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8D2C6C7A-D985-4F93-9FE3-9C3C94199B93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D9C32418-3BFB-48E7-8C9D-4949DA60941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TEL_PPT_16X9_ENG_without_Confidential_printfriendly_20230323</Template>
  <TotalTime>986</TotalTime>
  <Words>437</Words>
  <Application>Microsoft Office PowerPoint</Application>
  <PresentationFormat>Custom</PresentationFormat>
  <Paragraphs>45</Paragraphs>
  <Slides>17</Slides>
  <Notes>8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Wingdings</vt:lpstr>
      <vt:lpstr>TEL_PPT_16X9_ENG_without_Confidential_printfriendly_20160601</vt:lpstr>
      <vt:lpstr>ASU Capstone Project  - Fab Escape</vt:lpstr>
      <vt:lpstr>PowerPoint Presentation</vt:lpstr>
      <vt:lpstr> Concept</vt:lpstr>
      <vt:lpstr> Main character – FSE Marcus Shepard  </vt:lpstr>
      <vt:lpstr> Player in-game UI</vt:lpstr>
      <vt:lpstr>Inventory Items </vt:lpstr>
      <vt:lpstr>Power Ups</vt:lpstr>
      <vt:lpstr> Enemies</vt:lpstr>
      <vt:lpstr>Level – Tutorials 01</vt:lpstr>
      <vt:lpstr>Level - Challenge 02</vt:lpstr>
      <vt:lpstr>Level – Challenge 03</vt:lpstr>
      <vt:lpstr>Puzzle – Deenergize enemies</vt:lpstr>
      <vt:lpstr>Prototype Sprint – Oct 17th – Nov 6th </vt:lpstr>
      <vt:lpstr>Prototype Sprint – Oct 17th – Nov 6th </vt:lpstr>
      <vt:lpstr>Helpful tutorials and information</vt:lpstr>
      <vt:lpstr>PowerPoint Presentation</vt:lpstr>
      <vt:lpstr>PowerPoint Presentation</vt:lpstr>
    </vt:vector>
  </TitlesOfParts>
  <Company>Tokyo Electron Limited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TEA GCE TOC Espinal, Edgar</dc:creator>
  <cp:lastModifiedBy>TEA GCE TOC Espinal, Edgar</cp:lastModifiedBy>
  <cp:revision>8</cp:revision>
  <cp:lastPrinted>2018-03-15T10:10:19Z</cp:lastPrinted>
  <dcterms:created xsi:type="dcterms:W3CDTF">2025-10-16T15:57:49Z</dcterms:created>
  <dcterms:modified xsi:type="dcterms:W3CDTF">2025-10-17T22:37:09Z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XPowerLiteLastOptimized">
    <vt:lpwstr>2015754</vt:lpwstr>
  </property>
  <property fmtid="{D5CDD505-2E9C-101B-9397-08002B2CF9AE}" pid="3" name="NXPowerLiteSettings">
    <vt:lpwstr>B74006B004C800</vt:lpwstr>
  </property>
  <property fmtid="{D5CDD505-2E9C-101B-9397-08002B2CF9AE}" pid="4" name="NXPowerLiteVersion">
    <vt:lpwstr>D5.0.5</vt:lpwstr>
  </property>
  <property fmtid="{D5CDD505-2E9C-101B-9397-08002B2CF9AE}" pid="5" name="ContentTypeId">
    <vt:lpwstr>0x010100BC806542AC0CD147BBA4C273B214BECC</vt:lpwstr>
  </property>
</Properties>
</file>

<file path=docProps/thumbnail.jpeg>
</file>